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7" r:id="rId4"/>
    <p:sldId id="268" r:id="rId5"/>
    <p:sldId id="279" r:id="rId6"/>
    <p:sldId id="280" r:id="rId7"/>
    <p:sldId id="281" r:id="rId8"/>
    <p:sldId id="282" r:id="rId9"/>
    <p:sldId id="283" r:id="rId10"/>
    <p:sldId id="258" r:id="rId11"/>
    <p:sldId id="266" r:id="rId12"/>
    <p:sldId id="259" r:id="rId13"/>
    <p:sldId id="260" r:id="rId14"/>
    <p:sldId id="288" r:id="rId15"/>
    <p:sldId id="275" r:id="rId16"/>
    <p:sldId id="269" r:id="rId17"/>
    <p:sldId id="287" r:id="rId18"/>
    <p:sldId id="284" r:id="rId19"/>
    <p:sldId id="276" r:id="rId20"/>
    <p:sldId id="277" r:id="rId21"/>
    <p:sldId id="286" r:id="rId22"/>
    <p:sldId id="290" r:id="rId23"/>
    <p:sldId id="289" r:id="rId24"/>
    <p:sldId id="291" r:id="rId25"/>
    <p:sldId id="292" r:id="rId26"/>
    <p:sldId id="293" r:id="rId27"/>
    <p:sldId id="297" r:id="rId28"/>
    <p:sldId id="294" r:id="rId29"/>
    <p:sldId id="295" r:id="rId30"/>
    <p:sldId id="296" r:id="rId31"/>
    <p:sldId id="298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7BA55-8274-497D-B0B6-AD9372EA9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666F81-6027-4019-BCB5-C4C3C2346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6B21E-2B85-4444-AE35-B3AFC4E5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3CEE0F-6E65-4644-952C-C206D847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DC79F-60ED-451A-9490-5D76C8C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D2C88-814F-4BBE-9003-2BB9273F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C3A3AD-25F7-4206-A406-113F6B34D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49BC4-EE21-4217-BF26-7B4936AF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17485-80ED-4ED9-B2E9-3E6B5CDD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63A31-96E0-458B-BE25-ED007B3C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4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9B36B0-517E-4EB7-91A8-4E67EFCF4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636C95-7921-4794-922B-0345A8850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D574B-2E2D-4611-9987-1D386E70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0DA28-B980-4FA7-A632-30EE142C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128E1-E725-4C51-882C-1207F6FC1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E1488-0136-4551-9E9A-8816F0D4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FCCCBD-40AD-4A9A-B1C5-BF99C3D8A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60A07-B6D4-463E-9412-6F62CBBA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76AC85-DCE1-47D2-BFC3-6842832E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F830B-2DD6-42A3-8BF9-6B4245E3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C3045-3495-4334-B1A5-2215D603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A2CB2-7CA9-4F41-AEAA-2014E689C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012EA9-BA34-411C-BBC0-E25E49D3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203533-AA89-48D6-987F-13D68A6F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1BEF66-20F0-442C-8521-D69CE56A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B5696-BB45-4D92-8400-573434B8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DBB0F9-B01E-4DAD-83A6-A8101E7AD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71B481-8AB2-4A8F-A2C2-F2945D28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380F91-0DC5-468E-8CDC-55F25DD8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E9EB16-A29A-4A55-81D1-80450E07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4E06B2-503B-47F2-AADB-18DB347C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3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3EEB5-79B2-4C71-8A98-2D05E74D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A34A44-C618-4B82-92BC-0207ABDB9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1AB2C1-36D3-40FC-ABF6-2E4B291E4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E5038A-1800-4D54-BD64-4A695D4A3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4CB886-34F7-481E-AA6E-CC78B8142F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5F6C78-8428-4BAB-BE39-8715F1BC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09EB15-7215-491F-AAE7-67723E8F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B15684-E1AF-48F2-94A6-637D5FE8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8F4FA-27D9-46B7-950E-33FE57C63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A58E9E-71BD-47B5-91A0-CBA2C510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35A260-D7DC-491A-B862-8912390B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40E5D9-BC13-4463-BC32-AE93DFE0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C3618C-37B3-4FE0-AD82-352B1799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FBF086-8A6D-4F2F-8F61-4D1D4E349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70030B-3E84-4D05-8931-5D8569DF4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879FC-0CA0-421C-9885-E1FA2AAF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85F936-8DF6-4379-9CBB-D027DA47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AB6AA8-2874-4762-9E22-1DEA2CE50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D352D1-5FF7-4509-8A38-4D314192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E843F-7B02-4F33-94A2-0DC86199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BB0ED6-F5B7-4216-9F2E-259BD8FE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8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A9F6C-5553-489C-A4F6-E0ED65EC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F7E815F-C5CF-48D0-89C3-F546109AD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9A9965-F184-49EE-87DD-10D10AE1C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6FA533-CDE8-4BCE-8339-4D84F336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2FAA4D-3791-4FE4-8284-E85BEFF8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74B191-4DC8-4BAD-BB22-162108EE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2A677-7EAC-442D-804C-7348518E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43ECE-9303-429E-B85C-6F3D85869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B2590-C96F-4EA0-8FD9-F8AFD8A0B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D5A6-9A19-4F68-AAD3-054D8414BFF4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72653-5CC1-496A-B4F3-859077F81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5B2C8-243F-4860-AFBA-6767575D8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B71C-8829-4DD5-8BDE-1742AFD68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7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8D624E-2F6D-4C0B-A101-DE6F2F0E7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78EE9-990B-400D-8E08-B2B29446C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733" y="-325464"/>
            <a:ext cx="9144000" cy="198584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</a:t>
            </a:r>
            <a:b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«Жовхар»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A934DA-A8EB-4E7E-AA64-9A5910D33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8740" y="3602038"/>
            <a:ext cx="4792994" cy="1655762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Орзумиева Седа Ваидовна</a:t>
            </a:r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49CC1-90CE-4653-8A82-A649B57478A3}"/>
              </a:ext>
            </a:extLst>
          </p:cNvPr>
          <p:cNvSpPr txBox="1"/>
          <p:nvPr/>
        </p:nvSpPr>
        <p:spPr>
          <a:xfrm>
            <a:off x="4138046" y="2246489"/>
            <a:ext cx="7336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технологии в ДОУ»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BC1BEF-336A-4F01-8D24-68E9F1D7F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801" y="3540483"/>
            <a:ext cx="3815939" cy="32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5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D9504-DA74-40AC-BB5E-35B605382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EF5C6-A43E-474F-96E4-F2DBC7C54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9FF2C8-63F9-43C5-B6B4-D5A122F35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97C5D-5A7D-463C-8F39-5FD18D40845D}"/>
              </a:ext>
            </a:extLst>
          </p:cNvPr>
          <p:cNvSpPr txBox="1"/>
          <p:nvPr/>
        </p:nvSpPr>
        <p:spPr>
          <a:xfrm>
            <a:off x="2873271" y="2945030"/>
            <a:ext cx="88996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Педагогическая технология в ДО  </a:t>
            </a:r>
            <a:r>
              <a:rPr lang="ru-RU" sz="32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представляет совокупность психолого-педагогических подходов, определяющих комплекс форм, методов, способов, приёмов обучения, воспитательных средств для реализации образовательного процесса в ДОУ.</a:t>
            </a:r>
          </a:p>
          <a:p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68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64498D-1748-4751-9295-938D5EC8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D97C5D-5A7D-463C-8F39-5FD18D40845D}"/>
              </a:ext>
            </a:extLst>
          </p:cNvPr>
          <p:cNvSpPr txBox="1"/>
          <p:nvPr/>
        </p:nvSpPr>
        <p:spPr>
          <a:xfrm>
            <a:off x="519953" y="448235"/>
            <a:ext cx="109758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Понятие "игровые педагогические технологии"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включает достаточно обширную группу методов и приемов организации педагогического процесса в форме различных педагогических игр. Педагогическая игра обладает существенным признаком — четко поставленной целью обучения и соответствующим ей</a:t>
            </a:r>
          </a:p>
          <a:p>
            <a:r>
              <a:rPr 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педагогическим результатом, которые могут быть обоснованы, выделены в явном виде и характеризуются учебно-познавательной направленностью.</a:t>
            </a:r>
          </a:p>
          <a:p>
            <a:r>
              <a:rPr lang="ru-RU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Игровая форма создается на занятиях при помощи игровых приемов и ситуаций, которые выступают как средство побуждения, стимулирования детей к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21705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D4F7E-0C16-4D74-92A1-F53E310C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14C39-C062-493D-8AD8-64CEDD930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2374C0-8495-403A-AE53-9681CEBE3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07F9CB-4464-496E-88A1-AB1FF771162C}"/>
              </a:ext>
            </a:extLst>
          </p:cNvPr>
          <p:cNvSpPr txBox="1"/>
          <p:nvPr/>
        </p:nvSpPr>
        <p:spPr>
          <a:xfrm>
            <a:off x="4222045" y="681037"/>
            <a:ext cx="74619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Реализация игровых приемов происходит по основным  направлениям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дидактическая цель ставится перед детьми  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форме игровой задачи;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подчиняется правилам игры;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материал используется в качестве ее средства.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учебную деятельность вводится элемент соревнования, который переводит дидактическую задачу в игровую;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успешное выполнение дидактического задания связывается с игровым результатом.</a:t>
            </a:r>
          </a:p>
        </p:txBody>
      </p:sp>
    </p:spTree>
    <p:extLst>
      <p:ext uri="{BB962C8B-B14F-4D97-AF65-F5344CB8AC3E}">
        <p14:creationId xmlns:p14="http://schemas.microsoft.com/office/powerpoint/2010/main" val="183143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E55DE-8C84-4738-B3DB-F27661F5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54AC8-674A-4B02-BD83-6D56365B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4336D1-24E4-44B8-9399-D55CF842F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D2288-3F3B-476E-8695-E5318A43C8AE}"/>
              </a:ext>
            </a:extLst>
          </p:cNvPr>
          <p:cNvSpPr txBox="1"/>
          <p:nvPr/>
        </p:nvSpPr>
        <p:spPr>
          <a:xfrm>
            <a:off x="3456498" y="365125"/>
            <a:ext cx="84307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Игры в педагогической практике делятся :</a:t>
            </a:r>
            <a:endParaRPr lang="ru-RU" sz="3600" u="sng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деловые;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организационно-деятельностные;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инновационные игры.</a:t>
            </a:r>
          </a:p>
          <a:p>
            <a:r>
              <a:rPr lang="ru-RU" sz="4000" dirty="0">
                <a:latin typeface="Comic Sans MS" panose="030F0702030302020204" pitchFamily="66" charset="0"/>
                <a:cs typeface="Times New Roman" panose="02020603050405020304" pitchFamily="18" charset="0"/>
              </a:rPr>
              <a:t> В своей работе я чаще всего использую инновационные игры.</a:t>
            </a:r>
          </a:p>
        </p:txBody>
      </p:sp>
    </p:spTree>
    <p:extLst>
      <p:ext uri="{BB962C8B-B14F-4D97-AF65-F5344CB8AC3E}">
        <p14:creationId xmlns:p14="http://schemas.microsoft.com/office/powerpoint/2010/main" val="86508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E8C731-F05E-4E0A-A553-AF57F9CDEE96}"/>
              </a:ext>
            </a:extLst>
          </p:cNvPr>
          <p:cNvSpPr txBox="1"/>
          <p:nvPr/>
        </p:nvSpPr>
        <p:spPr>
          <a:xfrm>
            <a:off x="304802" y="824753"/>
            <a:ext cx="1188719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Инновационная игра «МОЗАРТИКА»</a:t>
            </a:r>
            <a:endParaRPr lang="ru-RU" sz="2800" b="1" u="sng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ru-RU" sz="28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(</a:t>
            </a:r>
            <a:r>
              <a:rPr lang="ru-RU" sz="28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автор П.Э. </a:t>
            </a:r>
            <a:r>
              <a:rPr lang="ru-RU" sz="2800" u="sng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Руссавская</a:t>
            </a:r>
            <a:r>
              <a:rPr lang="ru-RU" sz="28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) –это непросто развивающая игра, это очень простой и эффективный способ достичь через ведущий вид деятельности дошкольников, гармоничного развития личности ребенка. «</a:t>
            </a:r>
            <a:r>
              <a:rPr lang="ru-RU" sz="2800" u="sng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Мозартика</a:t>
            </a:r>
            <a:r>
              <a:rPr lang="ru-RU" sz="28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» помогает ребенку узнать и освоить цвет, величину, форму, счет, анализ и синтез, </a:t>
            </a:r>
            <a:r>
              <a:rPr lang="ru-RU" sz="2800" u="sng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моделирование.Данная</a:t>
            </a:r>
            <a:r>
              <a:rPr lang="ru-RU" sz="2800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 методика последовательно развивает когнитивные процессы: восприятие, ощущение, память, речь, мышление и воображение. Дети с большим удовольствием создают совместные картины и сочиняют сказки и рассказы</a:t>
            </a:r>
            <a:r>
              <a:rPr lang="ru-RU" sz="2800" b="1" u="sng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43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E55DE-8C84-4738-B3DB-F27661F5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4336D1-24E4-44B8-9399-D55CF842F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178" y="-15512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CA276-9C26-4ACC-ABDE-24CA34FD5541}"/>
              </a:ext>
            </a:extLst>
          </p:cNvPr>
          <p:cNvSpPr txBox="1"/>
          <p:nvPr/>
        </p:nvSpPr>
        <p:spPr>
          <a:xfrm>
            <a:off x="3316942" y="695915"/>
            <a:ext cx="8750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Инновационная игровая  технология «</a:t>
            </a:r>
            <a:r>
              <a:rPr lang="ru-RU" sz="4400" b="1" dirty="0" err="1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Мозартика</a:t>
            </a:r>
            <a:r>
              <a:rPr lang="ru-RU" sz="4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»</a:t>
            </a:r>
            <a:endParaRPr lang="ru-RU" sz="4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1A304D-6BF8-4828-8B41-28DECB701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6" y="2694212"/>
            <a:ext cx="5358493" cy="387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1D60C0-E6C3-43A2-AC5B-E78FB4FB7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t="28029" r="-706" b="-7414"/>
          <a:stretch/>
        </p:blipFill>
        <p:spPr>
          <a:xfrm rot="10800000">
            <a:off x="2375807" y="2694210"/>
            <a:ext cx="3796392" cy="361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4934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E55DE-8C84-4738-B3DB-F27661F5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54AC8-674A-4B02-BD83-6D56365B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4336D1-24E4-44B8-9399-D55CF842F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8" y="-25753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CA276-9C26-4ACC-ABDE-24CA34FD5541}"/>
              </a:ext>
            </a:extLst>
          </p:cNvPr>
          <p:cNvSpPr txBox="1"/>
          <p:nvPr/>
        </p:nvSpPr>
        <p:spPr>
          <a:xfrm>
            <a:off x="3858392" y="25754"/>
            <a:ext cx="857744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Квест-игры  в образовании</a:t>
            </a:r>
          </a:p>
          <a:p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Квест – это слово, которое было заимствовано из английского языка. Оно означает то, что человек ищет что-либо. Например, это может быть предмет или какое-то приключение. </a:t>
            </a:r>
          </a:p>
          <a:p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Игры в виде квестов – это достаточно интересный инструмент, позволяющий воспитывать и развивать личность дошкольника. У ребенка формируется инициатива, как часть творческой личности. Также улучшается физическое здоровье, ребенок приобретает активную познавательную позицию. Это позволяет полностью реализовать требования Федерального стандарта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54208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E8C731-F05E-4E0A-A553-AF57F9CDEE96}"/>
              </a:ext>
            </a:extLst>
          </p:cNvPr>
          <p:cNvSpPr txBox="1"/>
          <p:nvPr/>
        </p:nvSpPr>
        <p:spPr>
          <a:xfrm>
            <a:off x="304801" y="-179293"/>
            <a:ext cx="1204856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При разработке квеста необходимо следовать следующим принципам</a:t>
            </a:r>
            <a:r>
              <a:rPr lang="ru-RU" sz="2800" b="1" u="sng" dirty="0"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Доступность - задания не должны быть чересчур сложными для ребёнка.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Системность - задания должны быть логически связаны друг с другом.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Эмоциональная окрашенность заданий.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Разумность по времени. Необходимо рассчитать время на выполнение заданий таким образом, чтобы ребёнок не устал и сохранил интерес.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Использование разных видов детской деятельности во время прохождения квеста.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Наличие видимого конечного результата и обратной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86009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E55DE-8C84-4738-B3DB-F27661F5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54AC8-674A-4B02-BD83-6D56365B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4336D1-24E4-44B8-9399-D55CF842F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8" y="-25753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CA276-9C26-4ACC-ABDE-24CA34FD5541}"/>
              </a:ext>
            </a:extLst>
          </p:cNvPr>
          <p:cNvSpPr txBox="1"/>
          <p:nvPr/>
        </p:nvSpPr>
        <p:spPr>
          <a:xfrm>
            <a:off x="3699934" y="25754"/>
            <a:ext cx="76538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Цель квест- игры в ДОУ: </a:t>
            </a:r>
          </a:p>
          <a:p>
            <a:r>
              <a:rPr lang="ru-RU" sz="32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игровом виде активизировать познавательные и мыслительные процессы участников, реализовать проектную и игровую деятельность, познакомить с новой информацией, закрепить имеющиеся знания, отработать на практике умения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398335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E55DE-8C84-4738-B3DB-F27661F5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54AC8-674A-4B02-BD83-6D56365B2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4336D1-24E4-44B8-9399-D55CF842F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8" y="-25753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CCA276-9C26-4ACC-ABDE-24CA34FD5541}"/>
              </a:ext>
            </a:extLst>
          </p:cNvPr>
          <p:cNvSpPr txBox="1"/>
          <p:nvPr/>
        </p:nvSpPr>
        <p:spPr>
          <a:xfrm>
            <a:off x="3912181" y="41830"/>
            <a:ext cx="76538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Детские квесты помогают реализовать следующие задачи: </a:t>
            </a:r>
          </a:p>
          <a:p>
            <a:r>
              <a:rPr lang="ru-RU" sz="32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Образовательные (участники усваивают новые знания и закрепляют имеющиеся);</a:t>
            </a:r>
          </a:p>
          <a:p>
            <a:endParaRPr lang="ru-RU" sz="2400" b="1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-Развивающие (в процессе игры у детей происходит повышение образовательной мотивации, развитие инициативы и самостоятельности, творческих способностей и индивидуальных положительных психологических качеств, формирование исследовательских навыков, самореализация детей);</a:t>
            </a:r>
          </a:p>
          <a:p>
            <a:endParaRPr lang="ru-RU" sz="2400" b="1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-Воспитательные (формируются навыки взаимодействия со сверстниками, доброжелательность, взаимопомощь и другие).</a:t>
            </a:r>
          </a:p>
        </p:txBody>
      </p:sp>
    </p:spTree>
    <p:extLst>
      <p:ext uri="{BB962C8B-B14F-4D97-AF65-F5344CB8AC3E}">
        <p14:creationId xmlns:p14="http://schemas.microsoft.com/office/powerpoint/2010/main" val="113281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FAF529-74CF-4931-B633-CDA46AA4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D24567-6A07-4538-9DE8-AABD9588B6A5}"/>
              </a:ext>
            </a:extLst>
          </p:cNvPr>
          <p:cNvSpPr txBox="1"/>
          <p:nvPr/>
        </p:nvSpPr>
        <p:spPr>
          <a:xfrm>
            <a:off x="914401" y="327378"/>
            <a:ext cx="11815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Игровые технологии  тесно связаны со всеми сторонами воспитательной и образовательной работы ДОУ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E8387B-0AE9-42CF-B28C-5762D41BF8BF}"/>
              </a:ext>
            </a:extLst>
          </p:cNvPr>
          <p:cNvSpPr txBox="1"/>
          <p:nvPr/>
        </p:nvSpPr>
        <p:spPr>
          <a:xfrm>
            <a:off x="197225" y="2700137"/>
            <a:ext cx="12532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Comic Sans MS" panose="030F0702030302020204" pitchFamily="66" charset="0"/>
                <a:cs typeface="Times New Roman" panose="02020603050405020304" pitchFamily="18" charset="0"/>
              </a:rPr>
              <a:t>Игра – вид непродуктивной деятельности, мотив которой заключается не в ее результатах, а в самом процессе. Имеет важное значение в воспитании, обучении и развитии детей как средство психологической подготовки к будущим жизненным ситуациям. Игра является составной частью педагогических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3033230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E8C731-F05E-4E0A-A553-AF57F9CDEE96}"/>
              </a:ext>
            </a:extLst>
          </p:cNvPr>
          <p:cNvSpPr txBox="1"/>
          <p:nvPr/>
        </p:nvSpPr>
        <p:spPr>
          <a:xfrm>
            <a:off x="304801" y="-179293"/>
            <a:ext cx="12048564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chemeClr val="accent1"/>
                </a:solidFill>
                <a:latin typeface="Comic Sans MS" panose="030F0702030302020204" pitchFamily="66" charset="0"/>
              </a:rPr>
              <a:t>При разработке квеста необходимо следовать следующим принципам</a:t>
            </a:r>
            <a:r>
              <a:rPr lang="ru-RU" sz="2800" b="1" u="sng" dirty="0">
                <a:latin typeface="Comic Sans MS" panose="030F0702030302020204" pitchFamily="66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Доступность - задания не должны быть чересчур сложными для ребёнка.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Системность - задания должны быть логически связаны друг с другом.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Эмоциональная окрашенность заданий.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Разумность по времени. Необходимо рассчитать время на выполнение заданий таким образом, чтобы ребёнок не устал и сохранил интерес.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Использование разных видов детской деятельности во время прохождения квеста.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latin typeface="Comic Sans MS" panose="030F0702030302020204" pitchFamily="66" charset="0"/>
              </a:rPr>
              <a:t>Наличие видимого конечного результата и обратной связи. </a:t>
            </a:r>
          </a:p>
        </p:txBody>
      </p:sp>
    </p:spTree>
    <p:extLst>
      <p:ext uri="{BB962C8B-B14F-4D97-AF65-F5344CB8AC3E}">
        <p14:creationId xmlns:p14="http://schemas.microsoft.com/office/powerpoint/2010/main" val="3734732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638287" y="954134"/>
            <a:ext cx="1065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Квест игра «Помоги Золушке</a:t>
            </a:r>
            <a:r>
              <a:rPr lang="ru-RU" dirty="0"/>
              <a:t>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16C36D-C5E9-488F-B319-5E4FCB24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072" y="1905000"/>
            <a:ext cx="215760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94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6A08D-8A8B-4007-86E1-86F215F2AE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b="7792"/>
          <a:stretch/>
        </p:blipFill>
        <p:spPr>
          <a:xfrm>
            <a:off x="537883" y="1600465"/>
            <a:ext cx="5315910" cy="3698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699247" y="954134"/>
            <a:ext cx="759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Квест игра «Помоги Золушке»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4D86C-EDCD-45FA-AEC9-AD5E31590F4C}"/>
              </a:ext>
            </a:extLst>
          </p:cNvPr>
          <p:cNvSpPr txBox="1"/>
          <p:nvPr/>
        </p:nvSpPr>
        <p:spPr>
          <a:xfrm>
            <a:off x="6096000" y="2865120"/>
            <a:ext cx="509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Помогаем Золушке рассадить цветы в саду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7C0FDF-3628-4A31-A8C5-C4B13F7F2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319" y="157105"/>
            <a:ext cx="2052681" cy="20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25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46"/>
            <a:ext cx="12353365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2084D3-522C-4B55-AA7C-110C97E4F364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49000" y="1600464"/>
            <a:ext cx="3660587" cy="366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699247" y="954134"/>
            <a:ext cx="1065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Квест игра «Помоги Золушке</a:t>
            </a:r>
            <a:r>
              <a:rPr lang="ru-RU" dirty="0"/>
              <a:t>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05BC2-E882-4E33-B95C-CC5BB2AFEE8A}"/>
              </a:ext>
            </a:extLst>
          </p:cNvPr>
          <p:cNvSpPr txBox="1"/>
          <p:nvPr/>
        </p:nvSpPr>
        <p:spPr>
          <a:xfrm>
            <a:off x="5499125" y="1892669"/>
            <a:ext cx="4998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Помогаем  Золушке заштопать платья сестер «Штопаем платья»  ориентируясь на цвет и форму геометрических фигур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D90F44-E88A-4E6F-AE02-6F2FCA3B2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029" y="223846"/>
            <a:ext cx="1110017" cy="2046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3776" y="1457689"/>
            <a:ext cx="3491871" cy="4114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63" y="3000265"/>
            <a:ext cx="5377629" cy="19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00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699247" y="954134"/>
            <a:ext cx="8359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Квест игра «Помоги Золушке</a:t>
            </a:r>
            <a:r>
              <a:rPr lang="ru-RU" dirty="0"/>
              <a:t>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8DD980-D15E-471E-8E0E-F469408A8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97" y="1720626"/>
            <a:ext cx="5245459" cy="366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0123C-1F11-4D0B-88FD-CE0646B51AE0}"/>
              </a:ext>
            </a:extLst>
          </p:cNvPr>
          <p:cNvSpPr txBox="1"/>
          <p:nvPr/>
        </p:nvSpPr>
        <p:spPr>
          <a:xfrm>
            <a:off x="6973824" y="2645664"/>
            <a:ext cx="3803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Помогаем Золушке  перебрать фасоль в разные баночки белую и красную фасоль.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37606C-7902-4AD0-AF08-266649D65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3472" y="121919"/>
            <a:ext cx="1766828" cy="194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84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699247" y="954134"/>
            <a:ext cx="733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Квест игра «Помоги Золушке»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720F1-756C-44B1-88BE-E4EF3401B054}"/>
              </a:ext>
            </a:extLst>
          </p:cNvPr>
          <p:cNvSpPr txBox="1"/>
          <p:nvPr/>
        </p:nvSpPr>
        <p:spPr>
          <a:xfrm>
            <a:off x="5985285" y="2479925"/>
            <a:ext cx="5226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Помогаем Золушке  украсить платье  красивыми узорами, чтобы она смогла поехать на бал.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37E9D3-023C-41A7-8CBF-1FA7C5A8F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149" y="129816"/>
            <a:ext cx="2283272" cy="2202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7" y="1679330"/>
            <a:ext cx="5143500" cy="3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07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1343378" y="950617"/>
            <a:ext cx="857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Квест игра «В гостях у Матушки природы»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421DC6-74E0-468D-B33A-7ED606441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28" y="2150946"/>
            <a:ext cx="5518856" cy="31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89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7491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1167532" y="331818"/>
            <a:ext cx="857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Квест игра «В гостях у Матушки природы»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1F940-FAE2-4688-9F7C-975D733E8292}"/>
              </a:ext>
            </a:extLst>
          </p:cNvPr>
          <p:cNvSpPr txBox="1"/>
          <p:nvPr/>
        </p:nvSpPr>
        <p:spPr>
          <a:xfrm>
            <a:off x="3763976" y="2359338"/>
            <a:ext cx="33866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Станция «Загадочная»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разгадать загадки о жилищах животных.</a:t>
            </a:r>
          </a:p>
          <a:p>
            <a:endParaRPr lang="ru-RU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67652" y="1195124"/>
            <a:ext cx="3217987" cy="48520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6" y="1938047"/>
            <a:ext cx="3351279" cy="33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0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1343378" y="950617"/>
            <a:ext cx="857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Квест игра «В гостях у Матушки природы»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79C8C0-37ED-4D45-8ACF-B68ED4791E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23715"/>
          <a:stretch/>
        </p:blipFill>
        <p:spPr>
          <a:xfrm>
            <a:off x="669471" y="2336801"/>
            <a:ext cx="3989666" cy="286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81F940-FAE2-4688-9F7C-975D733E8292}"/>
              </a:ext>
            </a:extLst>
          </p:cNvPr>
          <p:cNvSpPr txBox="1"/>
          <p:nvPr/>
        </p:nvSpPr>
        <p:spPr>
          <a:xfrm>
            <a:off x="5159023" y="2336801"/>
            <a:ext cx="5734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Станция «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Чистюлькино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»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Помогаем Лягушке навести чистоту на болоте </a:t>
            </a:r>
          </a:p>
        </p:txBody>
      </p:sp>
    </p:spTree>
    <p:extLst>
      <p:ext uri="{BB962C8B-B14F-4D97-AF65-F5344CB8AC3E}">
        <p14:creationId xmlns:p14="http://schemas.microsoft.com/office/powerpoint/2010/main" val="1090361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1343378" y="950617"/>
            <a:ext cx="857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Квест игра «В гостях у Матушки природы»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3F647-5E74-41B1-B8CA-EC751AF1F4EB}"/>
              </a:ext>
            </a:extLst>
          </p:cNvPr>
          <p:cNvSpPr txBox="1"/>
          <p:nvPr/>
        </p:nvSpPr>
        <p:spPr>
          <a:xfrm>
            <a:off x="3239911" y="3115733"/>
            <a:ext cx="55699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Станция «Огородная»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Мастерим Пугало из подручных материалов</a:t>
            </a:r>
          </a:p>
          <a:p>
            <a:pPr algn="ctr"/>
            <a:endParaRPr lang="ru-RU" sz="3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26676"/>
            <a:ext cx="3242081" cy="2751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23" y="2263601"/>
            <a:ext cx="3398100" cy="30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3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4274A9-0D24-465E-8FE0-9CA45416D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6" y="0"/>
            <a:ext cx="12066494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E8387B-0AE9-42CF-B28C-5762D41BF8BF}"/>
              </a:ext>
            </a:extLst>
          </p:cNvPr>
          <p:cNvSpPr txBox="1"/>
          <p:nvPr/>
        </p:nvSpPr>
        <p:spPr>
          <a:xfrm>
            <a:off x="645458" y="650543"/>
            <a:ext cx="1181548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Целью игровой технологии является :</a:t>
            </a:r>
          </a:p>
          <a:p>
            <a:endParaRPr lang="ru-RU" sz="4000" b="1" u="sng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Comic Sans MS" panose="030F0702030302020204" pitchFamily="66" charset="0"/>
                <a:cs typeface="Times New Roman" panose="02020603050405020304" pitchFamily="18" charset="0"/>
              </a:rPr>
              <a:t>создание полноценной мотивационной основы для формирования навыков и умений деятельности в зависимости от условий функционирования дошкольного учреждения и уровня развития детей. Главное не менять ребёнка и не переделывать его, не учить его каким-то специальным поведенческим навыкам, а дать возможность «прожить» в игре волнующие его ситуации при полном внимании и сопереживании взрослого.</a:t>
            </a:r>
          </a:p>
        </p:txBody>
      </p:sp>
    </p:spTree>
    <p:extLst>
      <p:ext uri="{BB962C8B-B14F-4D97-AF65-F5344CB8AC3E}">
        <p14:creationId xmlns:p14="http://schemas.microsoft.com/office/powerpoint/2010/main" val="4125057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1343378" y="950617"/>
            <a:ext cx="857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Квест игра «В гостях у Матушки природы»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1F940-FAE2-4688-9F7C-975D733E8292}"/>
              </a:ext>
            </a:extLst>
          </p:cNvPr>
          <p:cNvSpPr txBox="1"/>
          <p:nvPr/>
        </p:nvSpPr>
        <p:spPr>
          <a:xfrm>
            <a:off x="1467556" y="2336801"/>
            <a:ext cx="10476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Станция «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Лесовичковая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»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Поделились своим мнением с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Лесовичком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как надо беречь природу</a:t>
            </a:r>
          </a:p>
          <a:p>
            <a:endParaRPr lang="ru-RU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99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4F75DE-4B36-409B-8F7E-FE8FA710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336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6824A-A59B-48F8-B8D8-88BD1C7167BC}"/>
              </a:ext>
            </a:extLst>
          </p:cNvPr>
          <p:cNvSpPr txBox="1"/>
          <p:nvPr/>
        </p:nvSpPr>
        <p:spPr>
          <a:xfrm>
            <a:off x="1343378" y="950617"/>
            <a:ext cx="857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81F940-FAE2-4688-9F7C-975D733E8292}"/>
              </a:ext>
            </a:extLst>
          </p:cNvPr>
          <p:cNvSpPr txBox="1"/>
          <p:nvPr/>
        </p:nvSpPr>
        <p:spPr>
          <a:xfrm>
            <a:off x="1092366" y="2288481"/>
            <a:ext cx="10476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</a:p>
          <a:p>
            <a:endParaRPr lang="ru-RU" sz="36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1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439028-60CB-4043-856E-3D773814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E8387B-0AE9-42CF-B28C-5762D41BF8BF}"/>
              </a:ext>
            </a:extLst>
          </p:cNvPr>
          <p:cNvSpPr txBox="1"/>
          <p:nvPr/>
        </p:nvSpPr>
        <p:spPr>
          <a:xfrm>
            <a:off x="448235" y="286871"/>
            <a:ext cx="109369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Задачи игровой технологии :</a:t>
            </a:r>
          </a:p>
          <a:p>
            <a:endParaRPr lang="ru-RU" sz="4000" b="1" u="sng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Достигнуть высокого уровня мотивации, осознанной потребности в усвоении знаний и умений за счёт собственной активности ребёнка.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Подобрать средства, активизирующие деятельность детей и повышающие её результативность.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558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439028-60CB-4043-856E-3D773814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E8387B-0AE9-42CF-B28C-5762D41BF8BF}"/>
              </a:ext>
            </a:extLst>
          </p:cNvPr>
          <p:cNvSpPr txBox="1"/>
          <p:nvPr/>
        </p:nvSpPr>
        <p:spPr>
          <a:xfrm>
            <a:off x="448235" y="286871"/>
            <a:ext cx="109369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Использование игровых технологий:</a:t>
            </a:r>
          </a:p>
          <a:p>
            <a:r>
              <a:rPr lang="ru-RU" sz="28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активизирует воспитанников;</a:t>
            </a:r>
          </a:p>
          <a:p>
            <a:r>
              <a:rPr lang="ru-RU" sz="28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повышает познавательный интерес;</a:t>
            </a:r>
          </a:p>
          <a:p>
            <a:r>
              <a:rPr lang="ru-RU" sz="28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вызывает эмоциональный подъём;</a:t>
            </a:r>
          </a:p>
          <a:p>
            <a:r>
              <a:rPr lang="ru-RU" sz="28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способствует развитию творчества;</a:t>
            </a:r>
          </a:p>
          <a:p>
            <a:r>
              <a:rPr lang="ru-RU" sz="28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максимально концентрирует время занятий за счёт чётко сформулированных условий игры;</a:t>
            </a:r>
          </a:p>
          <a:p>
            <a:r>
              <a:rPr lang="ru-RU" sz="28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позволяет педагогу варьировать стратегию и тактику игровых действий за счёт усложнения или упрощения игровых задач в зависимости от уровня освоения материала.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1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439028-60CB-4043-856E-3D773814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E8387B-0AE9-42CF-B28C-5762D41BF8BF}"/>
              </a:ext>
            </a:extLst>
          </p:cNvPr>
          <p:cNvSpPr txBox="1"/>
          <p:nvPr/>
        </p:nvSpPr>
        <p:spPr>
          <a:xfrm>
            <a:off x="376518" y="430307"/>
            <a:ext cx="109369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000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Игровая технология в Социально-коммуникативном развитии включает в себя:</a:t>
            </a:r>
          </a:p>
          <a:p>
            <a:endParaRPr lang="ru-RU" sz="4000" u="sng" dirty="0">
              <a:solidFill>
                <a:schemeClr val="accent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игровые тренинги;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сюжетно - ролевые игры;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театрализованные игры.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7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439028-60CB-4043-856E-3D773814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E8387B-0AE9-42CF-B28C-5762D41BF8BF}"/>
              </a:ext>
            </a:extLst>
          </p:cNvPr>
          <p:cNvSpPr txBox="1"/>
          <p:nvPr/>
        </p:nvSpPr>
        <p:spPr>
          <a:xfrm>
            <a:off x="376518" y="430307"/>
            <a:ext cx="10936941" cy="4627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000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Игровые технологии в Речевом развитии  развитии включает в себя: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Игры  направленные на развитие мелкой моторики;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Игры  направленные на развитие артикуляционной моторики;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Игры направленные на развитие дыхания и голоса.</a:t>
            </a:r>
          </a:p>
        </p:txBody>
      </p:sp>
    </p:spTree>
    <p:extLst>
      <p:ext uri="{BB962C8B-B14F-4D97-AF65-F5344CB8AC3E}">
        <p14:creationId xmlns:p14="http://schemas.microsoft.com/office/powerpoint/2010/main" val="84774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439028-60CB-4043-856E-3D773814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E8387B-0AE9-42CF-B28C-5762D41BF8BF}"/>
              </a:ext>
            </a:extLst>
          </p:cNvPr>
          <p:cNvSpPr txBox="1"/>
          <p:nvPr/>
        </p:nvSpPr>
        <p:spPr>
          <a:xfrm>
            <a:off x="376518" y="430307"/>
            <a:ext cx="109369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4000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Игровые технологии в Физическом развитии включает в себя:</a:t>
            </a:r>
          </a:p>
          <a:p>
            <a:r>
              <a:rPr lang="ru-RU" sz="36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технологии, направленные на развитие двигательной деятельности детей,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 и т.д. </a:t>
            </a:r>
          </a:p>
        </p:txBody>
      </p:sp>
    </p:spTree>
    <p:extLst>
      <p:ext uri="{BB962C8B-B14F-4D97-AF65-F5344CB8AC3E}">
        <p14:creationId xmlns:p14="http://schemas.microsoft.com/office/powerpoint/2010/main" val="34221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439028-60CB-4043-856E-3D773814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E8387B-0AE9-42CF-B28C-5762D41BF8BF}"/>
              </a:ext>
            </a:extLst>
          </p:cNvPr>
          <p:cNvSpPr txBox="1"/>
          <p:nvPr/>
        </p:nvSpPr>
        <p:spPr>
          <a:xfrm>
            <a:off x="376518" y="430307"/>
            <a:ext cx="109369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Игровые технологии в  Художественно-эстетическом развитии </a:t>
            </a:r>
            <a:r>
              <a:rPr lang="ru-RU" sz="3600" dirty="0">
                <a:solidFill>
                  <a:schemeClr val="accent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направлены : на развитие восприятия и понимания произведений искусства, мира природы; формирование элементарных представлений о видах искусства; восприятие музыки, художественной литературы, фольклора, изобразительного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15902376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1133</Words>
  <Application>Microsoft Office PowerPoint</Application>
  <PresentationFormat>Широкоэкранный</PresentationFormat>
  <Paragraphs>100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Times New Roman</vt:lpstr>
      <vt:lpstr>Тема Office</vt:lpstr>
      <vt:lpstr>МБДОУ «Детский сад № 2 «Жовхар»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Детский сад №122 «Золотая рыбка »</dc:title>
  <dc:creator>Polina</dc:creator>
  <cp:lastModifiedBy>001</cp:lastModifiedBy>
  <cp:revision>75</cp:revision>
  <dcterms:created xsi:type="dcterms:W3CDTF">2020-08-30T07:58:54Z</dcterms:created>
  <dcterms:modified xsi:type="dcterms:W3CDTF">2024-02-11T20:22:13Z</dcterms:modified>
</cp:coreProperties>
</file>