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97" r:id="rId3"/>
    <p:sldId id="296" r:id="rId4"/>
    <p:sldId id="307" r:id="rId5"/>
    <p:sldId id="308" r:id="rId6"/>
    <p:sldId id="309" r:id="rId7"/>
    <p:sldId id="310" r:id="rId8"/>
    <p:sldId id="312" r:id="rId9"/>
    <p:sldId id="313" r:id="rId10"/>
    <p:sldId id="314" r:id="rId11"/>
    <p:sldId id="315" r:id="rId12"/>
    <p:sldId id="318" r:id="rId13"/>
    <p:sldId id="319" r:id="rId14"/>
    <p:sldId id="317" r:id="rId15"/>
    <p:sldId id="320" r:id="rId16"/>
    <p:sldId id="321" r:id="rId17"/>
    <p:sldId id="322" r:id="rId18"/>
    <p:sldId id="323" r:id="rId19"/>
    <p:sldId id="324" r:id="rId20"/>
    <p:sldId id="325" r:id="rId21"/>
    <p:sldId id="326" r:id="rId22"/>
    <p:sldId id="328" r:id="rId23"/>
    <p:sldId id="329" r:id="rId24"/>
    <p:sldId id="330" r:id="rId25"/>
    <p:sldId id="331" r:id="rId26"/>
    <p:sldId id="332" r:id="rId27"/>
    <p:sldId id="335" r:id="rId28"/>
    <p:sldId id="339" r:id="rId29"/>
    <p:sldId id="340" r:id="rId30"/>
    <p:sldId id="343" r:id="rId31"/>
    <p:sldId id="344" r:id="rId32"/>
    <p:sldId id="345" r:id="rId33"/>
    <p:sldId id="346" r:id="rId34"/>
    <p:sldId id="347" r:id="rId35"/>
    <p:sldId id="348" r:id="rId36"/>
    <p:sldId id="34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5EC3BFB-F882-4982-AFF6-F1F53DCB52B7}">
          <p14:sldIdLst>
            <p14:sldId id="256"/>
            <p14:sldId id="297"/>
          </p14:sldIdLst>
        </p14:section>
        <p14:section name="Раздел без заголовка" id="{550AD8F7-DA0B-47BE-B1F0-30D381B65BA4}">
          <p14:sldIdLst>
            <p14:sldId id="296"/>
          </p14:sldIdLst>
        </p14:section>
        <p14:section name="Раздел без заголовка" id="{A637B2ED-B3BA-4F64-8BBB-46FDD3B5532F}">
          <p14:sldIdLst>
            <p14:sldId id="307"/>
            <p14:sldId id="308"/>
            <p14:sldId id="309"/>
          </p14:sldIdLst>
        </p14:section>
        <p14:section name="Раздел без заголовка" id="{3C305D82-14BC-4606-9B83-9853C6DC54F1}">
          <p14:sldIdLst>
            <p14:sldId id="310"/>
            <p14:sldId id="312"/>
            <p14:sldId id="313"/>
            <p14:sldId id="314"/>
            <p14:sldId id="315"/>
            <p14:sldId id="318"/>
            <p14:sldId id="319"/>
            <p14:sldId id="317"/>
            <p14:sldId id="320"/>
            <p14:sldId id="321"/>
            <p14:sldId id="322"/>
            <p14:sldId id="323"/>
            <p14:sldId id="324"/>
            <p14:sldId id="325"/>
            <p14:sldId id="326"/>
            <p14:sldId id="328"/>
            <p14:sldId id="329"/>
            <p14:sldId id="330"/>
            <p14:sldId id="331"/>
            <p14:sldId id="332"/>
            <p14:sldId id="335"/>
            <p14:sldId id="339"/>
            <p14:sldId id="340"/>
            <p14:sldId id="343"/>
            <p14:sldId id="344"/>
            <p14:sldId id="345"/>
            <p14:sldId id="346"/>
            <p14:sldId id="347"/>
            <p14:sldId id="348"/>
            <p14:sldId id="349"/>
          </p14:sldIdLst>
        </p14:section>
        <p14:section name="Раздел без заголовка" id="{6C51D7B2-AB23-4314-9751-526A6DE704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72" autoAdjust="0"/>
    <p:restoredTop sz="94660"/>
  </p:normalViewPr>
  <p:slideViewPr>
    <p:cSldViewPr snapToGrid="0">
      <p:cViewPr varScale="1">
        <p:scale>
          <a:sx n="123" d="100"/>
          <a:sy n="123" d="100"/>
        </p:scale>
        <p:origin x="432"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288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F2D5F-4466-4774-BF6B-27D59EC111B4}" type="datetimeFigureOut">
              <a:rPr lang="ru-RU" smtClean="0"/>
              <a:t>07.02.2025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92A02-F93C-4B91-9760-00B23733C927}" type="slidenum">
              <a:rPr lang="ru-RU" smtClean="0"/>
              <a:t>‹#›</a:t>
            </a:fld>
            <a:endParaRPr lang="ru-RU"/>
          </a:p>
        </p:txBody>
      </p:sp>
    </p:spTree>
    <p:extLst>
      <p:ext uri="{BB962C8B-B14F-4D97-AF65-F5344CB8AC3E}">
        <p14:creationId xmlns:p14="http://schemas.microsoft.com/office/powerpoint/2010/main" val="298012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6B92A02-F93C-4B91-9760-00B23733C927}" type="slidenum">
              <a:rPr lang="ru-RU" smtClean="0"/>
              <a:t>3</a:t>
            </a:fld>
            <a:endParaRPr lang="ru-RU"/>
          </a:p>
        </p:txBody>
      </p:sp>
    </p:spTree>
    <p:extLst>
      <p:ext uri="{BB962C8B-B14F-4D97-AF65-F5344CB8AC3E}">
        <p14:creationId xmlns:p14="http://schemas.microsoft.com/office/powerpoint/2010/main" val="123060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azetaargun.ru/media/project_smi3_969/99/00/4f/09/25/0e/save_20241206_103634.jpg"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Grayscale trans="69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6" name="Изображение 5" descr="1595711963_30-p-fon-velikaya-otechestvennaya-voina-dlya-pr-39"/>
          <p:cNvPicPr>
            <a:picLocks noChangeAspect="1"/>
          </p:cNvPicPr>
          <p:nvPr/>
        </p:nvPicPr>
        <p:blipFill>
          <a:blip r:embed="rId4"/>
          <a:stretch>
            <a:fillRect/>
          </a:stretch>
        </p:blipFill>
        <p:spPr>
          <a:xfrm>
            <a:off x="0" y="-146304"/>
            <a:ext cx="12562205" cy="7004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2667000" y="127000"/>
            <a:ext cx="9525000" cy="1277620"/>
          </a:xfrm>
          <a:solidFill>
            <a:schemeClr val="bg1"/>
          </a:solidFill>
        </p:spPr>
        <p:txBody>
          <a:bodyPr>
            <a:noAutofit/>
          </a:bodyPr>
          <a:lstStyle/>
          <a:p>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Муниципальни</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бюджетни</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школал</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хьалхара</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дешаран</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учреждени</a:t>
            </a:r>
            <a:b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br>
            <a:r>
              <a:rPr lang=""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Гуьмсан</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муниципальни</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к</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1</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оштан</a:t>
            </a:r>
            <a:b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b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Гезлой</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Эвлан</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Берийн</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беш</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a:t>
            </a:r>
            <a:r>
              <a:rPr lang="en-US" altLang="ru-RU"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2 </a:t>
            </a:r>
            <a:r>
              <a:rPr lang=""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a:t>
            </a:r>
            <a:r>
              <a:rPr lang="en-US"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Жовхар</a:t>
            </a:r>
            <a:r>
              <a:rPr lang="" altLang="en-US" sz="24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a:t>
            </a:r>
            <a:endParaRPr lang="" altLang="en-US" sz="2400" b="1" i="1" dirty="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endParaRPr>
          </a:p>
        </p:txBody>
      </p:sp>
      <p:sp>
        <p:nvSpPr>
          <p:cNvPr id="3" name="Subtitle 2"/>
          <p:cNvSpPr>
            <a:spLocks noGrp="1"/>
          </p:cNvSpPr>
          <p:nvPr>
            <p:ph type="subTitle" idx="1"/>
          </p:nvPr>
        </p:nvSpPr>
        <p:spPr>
          <a:xfrm>
            <a:off x="1948180" y="1946910"/>
            <a:ext cx="10480675" cy="4911090"/>
          </a:xfrm>
        </p:spPr>
        <p:txBody>
          <a:bodyPr>
            <a:normAutofit lnSpcReduction="10000"/>
          </a:bodyPr>
          <a:lstStyle/>
          <a:p>
            <a:endParaRPr lang="ru-RU" altLang="en-US" sz="4000" b="1" i="1" dirty="0" smtClean="0">
              <a:ln/>
              <a:solidFill>
                <a:srgbClr val="A50021"/>
              </a:solidFill>
              <a:effectLst>
                <a:reflection blurRad="6350" stA="53000" endA="300" endPos="35500" dir="5400000" sy="-90000" algn="bl" rotWithShape="0"/>
              </a:effectLst>
              <a:latin typeface="Times New Roman" panose="02020603050405020304" charset="0"/>
              <a:cs typeface="Times New Roman" panose="02020603050405020304" charset="0"/>
            </a:endParaRPr>
          </a:p>
          <a:p>
            <a:r>
              <a:rPr lang="ru-RU" altLang="en-US" sz="40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ПРОЕКТ</a:t>
            </a:r>
          </a:p>
          <a:p>
            <a:r>
              <a:rPr lang="ru-RU" altLang="en-US" sz="32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a:t>
            </a:r>
            <a:r>
              <a:rPr lang="ru-RU" altLang="en-US" sz="3200" b="1" i="1" dirty="0" err="1"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Йовр</a:t>
            </a:r>
            <a:r>
              <a:rPr lang="ru-RU" altLang="en-US" sz="32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ru-RU" altLang="en-US" sz="3200" b="1" i="1" dirty="0" err="1"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йоцу</a:t>
            </a:r>
            <a:r>
              <a:rPr lang="ru-RU" altLang="en-US" sz="3200"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ц1е»</a:t>
            </a:r>
          </a:p>
          <a:p>
            <a:endParaRPr lang="ru-RU" altLang="en-US" sz="3200" b="1" i="1" dirty="0" smtClean="0">
              <a:ln/>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endParaRPr>
          </a:p>
          <a:p>
            <a:endParaRPr lang="ru-RU" altLang="en-US" b="1" i="1" dirty="0" smtClean="0">
              <a:ln/>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endParaRPr>
          </a:p>
          <a:p>
            <a:endParaRPr lang="ru-RU" altLang="en-US" b="1" i="1" dirty="0" smtClean="0">
              <a:ln/>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endParaRPr>
          </a:p>
          <a:p>
            <a:endParaRPr lang="ru-RU" altLang="en-US" b="1" i="1" dirty="0" smtClean="0">
              <a:ln/>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endParaRPr>
          </a:p>
          <a:p>
            <a:r>
              <a:rPr lang="ru-RU" altLang="en-US" b="1" i="1" dirty="0" smtClean="0">
                <a:ln/>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ru-RU" altLang="en-US" b="1" i="1" dirty="0" err="1"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Лакхара</a:t>
            </a:r>
            <a:r>
              <a:rPr lang="ru-RU" altLang="en-US"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ru-RU" altLang="en-US" b="1" i="1" dirty="0" err="1"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кетош</a:t>
            </a:r>
            <a:r>
              <a:rPr lang="ru-RU" altLang="en-US"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 </a:t>
            </a:r>
            <a:r>
              <a:rPr lang="ru-RU" altLang="en-US" b="1" i="1" dirty="0" err="1"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кхиорхо</a:t>
            </a:r>
            <a:r>
              <a:rPr lang="ru-RU" altLang="en-US"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a:t>
            </a:r>
            <a:r>
              <a:rPr lang="ru-RU" altLang="en-US" b="1" i="1" dirty="0" err="1"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Аларханов</a:t>
            </a:r>
            <a:r>
              <a:rPr lang="ru-RU" altLang="en-US"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 1елин йо1 Замира.</a:t>
            </a:r>
          </a:p>
          <a:p>
            <a:endParaRPr lang="ru-RU" altLang="en-US"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endParaRPr>
          </a:p>
          <a:p>
            <a:r>
              <a:rPr lang="ru-RU" altLang="en-US"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2024 </a:t>
            </a:r>
            <a:r>
              <a:rPr lang="ru-RU" altLang="en-US" b="1" i="1" dirty="0" err="1"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шо</a:t>
            </a:r>
            <a:r>
              <a:rPr lang="ru-RU" altLang="en-US" b="1" i="1" dirty="0" smtClean="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rPr>
              <a:t>.</a:t>
            </a:r>
            <a:endParaRPr lang="ru-RU" altLang="en-US" b="1" i="1" dirty="0">
              <a:ln/>
              <a:solidFill>
                <a:srgbClr val="A5002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4600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48640" y="365125"/>
            <a:ext cx="10805160" cy="2459718"/>
          </a:xfrm>
        </p:spPr>
        <p:txBody>
          <a:bodyPr>
            <a:normAutofit fontScale="90000"/>
          </a:bodyPr>
          <a:lstStyle/>
          <a:p>
            <a:pPr algn="ctr">
              <a:lnSpc>
                <a:spcPct val="100000"/>
              </a:lnSpc>
            </a:pPr>
            <a:r>
              <a:rPr lang="ru-RU" dirty="0" smtClean="0">
                <a:solidFill>
                  <a:srgbClr val="A50021"/>
                </a:solidFill>
              </a:rPr>
              <a:t/>
            </a:r>
            <a:br>
              <a:rPr lang="ru-RU" dirty="0" smtClean="0">
                <a:solidFill>
                  <a:srgbClr val="A50021"/>
                </a:solidFill>
              </a:rPr>
            </a:br>
            <a:r>
              <a:rPr lang="ru-RU" dirty="0" smtClean="0">
                <a:solidFill>
                  <a:srgbClr val="A50021"/>
                </a:solidFill>
              </a:rPr>
              <a:t/>
            </a:r>
            <a:br>
              <a:rPr lang="ru-RU" dirty="0" smtClean="0">
                <a:solidFill>
                  <a:srgbClr val="A50021"/>
                </a:solidFill>
              </a:rPr>
            </a:br>
            <a:r>
              <a:rPr lang="ru-RU" dirty="0">
                <a:solidFill>
                  <a:srgbClr val="A50021"/>
                </a:solidFill>
              </a:rPr>
              <a:t/>
            </a:r>
            <a:br>
              <a:rPr lang="ru-RU" dirty="0">
                <a:solidFill>
                  <a:srgbClr val="A50021"/>
                </a:solidFill>
              </a:rPr>
            </a:br>
            <a:r>
              <a:rPr lang="ru-RU" dirty="0">
                <a:solidFill>
                  <a:srgbClr val="A50021"/>
                </a:solidFill>
              </a:rPr>
              <a:t/>
            </a:r>
            <a:br>
              <a:rPr lang="ru-RU" dirty="0">
                <a:solidFill>
                  <a:srgbClr val="A50021"/>
                </a:solidFill>
              </a:rPr>
            </a:br>
            <a:r>
              <a:rPr lang="ru-RU" dirty="0" smtClean="0">
                <a:solidFill>
                  <a:srgbClr val="A50021"/>
                </a:solidFill>
              </a:rPr>
              <a:t>    </a:t>
            </a:r>
            <a:r>
              <a:rPr lang="ru-RU" sz="6000" b="1" i="1" dirty="0" smtClean="0">
                <a:solidFill>
                  <a:srgbClr val="A50021"/>
                </a:solidFill>
              </a:rPr>
              <a:t> </a:t>
            </a:r>
            <a:r>
              <a:rPr lang="ru-RU" sz="6000" b="1" i="1" dirty="0" err="1" smtClean="0">
                <a:solidFill>
                  <a:srgbClr val="A50021"/>
                </a:solidFill>
              </a:rPr>
              <a:t>Проектан</a:t>
            </a:r>
            <a:r>
              <a:rPr lang="ru-RU" sz="6000" b="1" i="1" dirty="0" smtClean="0">
                <a:solidFill>
                  <a:srgbClr val="A50021"/>
                </a:solidFill>
              </a:rPr>
              <a:t> </a:t>
            </a:r>
            <a:r>
              <a:rPr lang="ru-RU" sz="6000" b="1" i="1" dirty="0" err="1" smtClean="0">
                <a:solidFill>
                  <a:srgbClr val="A50021"/>
                </a:solidFill>
              </a:rPr>
              <a:t>кхоъ</a:t>
            </a:r>
            <a:r>
              <a:rPr lang="ru-RU" sz="6000" b="1" i="1" dirty="0" smtClean="0">
                <a:solidFill>
                  <a:srgbClr val="A50021"/>
                </a:solidFill>
              </a:rPr>
              <a:t> </a:t>
            </a:r>
            <a:r>
              <a:rPr lang="ru-RU" sz="6000" b="1" i="1" dirty="0" err="1" smtClean="0">
                <a:solidFill>
                  <a:srgbClr val="A50021"/>
                </a:solidFill>
              </a:rPr>
              <a:t>мур</a:t>
            </a:r>
            <a:r>
              <a:rPr lang="ru-RU" sz="6000" b="1" i="1" dirty="0" smtClean="0">
                <a:solidFill>
                  <a:srgbClr val="A50021"/>
                </a:solidFill>
              </a:rPr>
              <a:t> </a:t>
            </a:r>
            <a:r>
              <a:rPr lang="ru-RU" sz="6000" b="1" i="1" dirty="0" err="1" smtClean="0">
                <a:solidFill>
                  <a:srgbClr val="A50021"/>
                </a:solidFill>
              </a:rPr>
              <a:t>бу</a:t>
            </a:r>
            <a:r>
              <a:rPr lang="ru-RU" sz="6000" b="1" i="1" dirty="0" smtClean="0">
                <a:solidFill>
                  <a:srgbClr val="A50021"/>
                </a:solidFill>
              </a:rPr>
              <a:t>:</a:t>
            </a:r>
            <a:br>
              <a:rPr lang="ru-RU" sz="6000" b="1" i="1" dirty="0" smtClean="0">
                <a:solidFill>
                  <a:srgbClr val="A50021"/>
                </a:solidFill>
              </a:rPr>
            </a:br>
            <a:r>
              <a:rPr lang="ru-RU" sz="2700" b="1" i="1" dirty="0" smtClean="0">
                <a:solidFill>
                  <a:srgbClr val="A50021"/>
                </a:solidFill>
              </a:rPr>
              <a:t/>
            </a:r>
            <a:br>
              <a:rPr lang="ru-RU" sz="2700" b="1" i="1" dirty="0" smtClean="0">
                <a:solidFill>
                  <a:srgbClr val="A50021"/>
                </a:solidFill>
              </a:rPr>
            </a:br>
            <a:r>
              <a:rPr lang="ru-RU" sz="6000" b="1" i="1" dirty="0" smtClean="0">
                <a:solidFill>
                  <a:srgbClr val="A50021"/>
                </a:solidFill>
              </a:rPr>
              <a:t>1. </a:t>
            </a:r>
            <a:r>
              <a:rPr lang="ru-RU" sz="6000" i="1" dirty="0" smtClean="0">
                <a:solidFill>
                  <a:srgbClr val="A50021"/>
                </a:solidFill>
              </a:rPr>
              <a:t>Кечамбаран </a:t>
            </a:r>
            <a:r>
              <a:rPr lang="ru-RU" sz="6000" i="1" dirty="0" err="1" smtClean="0">
                <a:solidFill>
                  <a:srgbClr val="A50021"/>
                </a:solidFill>
              </a:rPr>
              <a:t>мур</a:t>
            </a:r>
            <a:r>
              <a:rPr lang="ru-RU" sz="6000" i="1" dirty="0" smtClean="0">
                <a:solidFill>
                  <a:srgbClr val="A50021"/>
                </a:solidFill>
              </a:rPr>
              <a:t/>
            </a:r>
            <a:br>
              <a:rPr lang="ru-RU" sz="6000" i="1" dirty="0" smtClean="0">
                <a:solidFill>
                  <a:srgbClr val="A50021"/>
                </a:solidFill>
              </a:rPr>
            </a:br>
            <a:r>
              <a:rPr lang="ru-RU" sz="6000" b="1" i="1" dirty="0" smtClean="0">
                <a:solidFill>
                  <a:srgbClr val="A50021"/>
                </a:solidFill>
              </a:rPr>
              <a:t>2. </a:t>
            </a:r>
            <a:r>
              <a:rPr lang="ru-RU" sz="6000" i="1" dirty="0" err="1" smtClean="0">
                <a:solidFill>
                  <a:srgbClr val="A50021"/>
                </a:solidFill>
              </a:rPr>
              <a:t>Коьрта</a:t>
            </a:r>
            <a:r>
              <a:rPr lang="ru-RU" sz="6000" i="1" dirty="0" smtClean="0">
                <a:solidFill>
                  <a:srgbClr val="A50021"/>
                </a:solidFill>
              </a:rPr>
              <a:t> </a:t>
            </a:r>
            <a:r>
              <a:rPr lang="ru-RU" sz="6000" i="1" dirty="0" err="1" smtClean="0">
                <a:solidFill>
                  <a:srgbClr val="A50021"/>
                </a:solidFill>
              </a:rPr>
              <a:t>мур</a:t>
            </a:r>
            <a:r>
              <a:rPr lang="ru-RU" sz="6000" i="1" dirty="0" smtClean="0">
                <a:solidFill>
                  <a:srgbClr val="A50021"/>
                </a:solidFill>
              </a:rPr>
              <a:t/>
            </a:r>
            <a:br>
              <a:rPr lang="ru-RU" sz="6000" i="1" dirty="0" smtClean="0">
                <a:solidFill>
                  <a:srgbClr val="A50021"/>
                </a:solidFill>
              </a:rPr>
            </a:br>
            <a:r>
              <a:rPr lang="ru-RU" sz="6000" b="1" i="1" dirty="0" smtClean="0">
                <a:solidFill>
                  <a:srgbClr val="A50021"/>
                </a:solidFill>
              </a:rPr>
              <a:t>3.</a:t>
            </a:r>
            <a:r>
              <a:rPr lang="ru-RU" sz="6000" i="1" dirty="0" smtClean="0">
                <a:solidFill>
                  <a:srgbClr val="A50021"/>
                </a:solidFill>
              </a:rPr>
              <a:t> </a:t>
            </a:r>
            <a:r>
              <a:rPr lang="ru-RU" sz="6000" i="1" dirty="0" err="1" smtClean="0">
                <a:solidFill>
                  <a:srgbClr val="A50021"/>
                </a:solidFill>
              </a:rPr>
              <a:t>Ерзоран</a:t>
            </a:r>
            <a:r>
              <a:rPr lang="ru-RU" sz="6000" i="1" dirty="0" smtClean="0">
                <a:solidFill>
                  <a:srgbClr val="A50021"/>
                </a:solidFill>
              </a:rPr>
              <a:t> </a:t>
            </a:r>
            <a:r>
              <a:rPr lang="ru-RU" sz="6000" i="1" dirty="0" err="1" smtClean="0">
                <a:solidFill>
                  <a:srgbClr val="A50021"/>
                </a:solidFill>
              </a:rPr>
              <a:t>мур</a:t>
            </a:r>
            <a:endParaRPr lang="ru-RU" sz="7300" i="1" dirty="0">
              <a:solidFill>
                <a:srgbClr val="A50021"/>
              </a:solidFill>
            </a:endParaRPr>
          </a:p>
        </p:txBody>
      </p:sp>
    </p:spTree>
    <p:extLst>
      <p:ext uri="{BB962C8B-B14F-4D97-AF65-F5344CB8AC3E}">
        <p14:creationId xmlns:p14="http://schemas.microsoft.com/office/powerpoint/2010/main" val="2074304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 y="0"/>
            <a:ext cx="1219200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48640" y="365125"/>
            <a:ext cx="10805160" cy="2459718"/>
          </a:xfrm>
        </p:spPr>
        <p:txBody>
          <a:bodyPr>
            <a:normAutofit fontScale="90000"/>
          </a:bodyPr>
          <a:lstStyle/>
          <a:p>
            <a:pPr>
              <a:lnSpc>
                <a:spcPct val="100000"/>
              </a:lnSpc>
            </a:pPr>
            <a:r>
              <a:rPr lang="ru-RU" dirty="0" smtClean="0">
                <a:solidFill>
                  <a:srgbClr val="A50021"/>
                </a:solidFill>
              </a:rPr>
              <a:t/>
            </a:r>
            <a:br>
              <a:rPr lang="ru-RU" dirty="0" smtClean="0">
                <a:solidFill>
                  <a:srgbClr val="A50021"/>
                </a:solidFill>
              </a:rPr>
            </a:br>
            <a:r>
              <a:rPr lang="ru-RU" dirty="0" smtClean="0">
                <a:solidFill>
                  <a:srgbClr val="A50021"/>
                </a:solidFill>
              </a:rPr>
              <a:t/>
            </a:r>
            <a:br>
              <a:rPr lang="ru-RU" dirty="0" smtClean="0">
                <a:solidFill>
                  <a:srgbClr val="A50021"/>
                </a:solidFill>
              </a:rPr>
            </a:br>
            <a:r>
              <a:rPr lang="ru-RU" dirty="0">
                <a:solidFill>
                  <a:srgbClr val="A50021"/>
                </a:solidFill>
              </a:rPr>
              <a:t/>
            </a:r>
            <a:br>
              <a:rPr lang="ru-RU" dirty="0">
                <a:solidFill>
                  <a:srgbClr val="A50021"/>
                </a:solidFill>
              </a:rPr>
            </a:br>
            <a:r>
              <a:rPr lang="ru-RU" dirty="0" smtClean="0">
                <a:solidFill>
                  <a:srgbClr val="A50021"/>
                </a:solidFill>
              </a:rPr>
              <a:t/>
            </a:r>
            <a:br>
              <a:rPr lang="ru-RU" dirty="0" smtClean="0">
                <a:solidFill>
                  <a:srgbClr val="A50021"/>
                </a:solidFill>
              </a:rPr>
            </a:br>
            <a:r>
              <a:rPr lang="ru-RU" dirty="0">
                <a:solidFill>
                  <a:srgbClr val="A50021"/>
                </a:solidFill>
              </a:rPr>
              <a:t/>
            </a:r>
            <a:br>
              <a:rPr lang="ru-RU" dirty="0">
                <a:solidFill>
                  <a:srgbClr val="A50021"/>
                </a:solidFill>
              </a:rPr>
            </a:br>
            <a:r>
              <a:rPr lang="ru-RU" dirty="0" smtClean="0">
                <a:solidFill>
                  <a:srgbClr val="A50021"/>
                </a:solidFill>
              </a:rPr>
              <a:t>    </a:t>
            </a:r>
            <a:r>
              <a:rPr lang="ru-RU" sz="4000" b="1" i="1" dirty="0" err="1" smtClean="0">
                <a:solidFill>
                  <a:srgbClr val="A50021"/>
                </a:solidFill>
              </a:rPr>
              <a:t>Хиларе</a:t>
            </a:r>
            <a:r>
              <a:rPr lang="ru-RU" sz="4000" b="1" i="1" dirty="0" smtClean="0">
                <a:solidFill>
                  <a:srgbClr val="A50021"/>
                </a:solidFill>
              </a:rPr>
              <a:t> </a:t>
            </a:r>
            <a:r>
              <a:rPr lang="ru-RU" sz="4000" b="1" i="1" dirty="0" err="1" smtClean="0">
                <a:solidFill>
                  <a:srgbClr val="A50021"/>
                </a:solidFill>
              </a:rPr>
              <a:t>сатуьйсу</a:t>
            </a:r>
            <a:r>
              <a:rPr lang="ru-RU" sz="4000" b="1" i="1" dirty="0" smtClean="0">
                <a:solidFill>
                  <a:srgbClr val="A50021"/>
                </a:solidFill>
              </a:rPr>
              <a:t>:</a:t>
            </a:r>
            <a:br>
              <a:rPr lang="ru-RU" sz="4000" b="1" i="1" dirty="0" smtClean="0">
                <a:solidFill>
                  <a:srgbClr val="A50021"/>
                </a:solidFill>
              </a:rPr>
            </a:br>
            <a:r>
              <a:rPr lang="ru-RU" sz="3600" b="1" i="1" dirty="0" smtClean="0">
                <a:solidFill>
                  <a:srgbClr val="A50021"/>
                </a:solidFill>
              </a:rPr>
              <a:t>- </a:t>
            </a:r>
            <a:r>
              <a:rPr lang="ru-RU" sz="3600" b="1" i="1" dirty="0" err="1" smtClean="0">
                <a:solidFill>
                  <a:srgbClr val="A50021"/>
                </a:solidFill>
              </a:rPr>
              <a:t>кхиархойн</a:t>
            </a:r>
            <a:r>
              <a:rPr lang="ru-RU" sz="3600" b="1" i="1" dirty="0" smtClean="0">
                <a:solidFill>
                  <a:srgbClr val="A50021"/>
                </a:solidFill>
              </a:rPr>
              <a:t>, </a:t>
            </a:r>
            <a:r>
              <a:rPr lang="ru-RU" sz="3600" b="1" i="1" dirty="0" err="1">
                <a:solidFill>
                  <a:srgbClr val="A50021"/>
                </a:solidFill>
              </a:rPr>
              <a:t>б</a:t>
            </a:r>
            <a:r>
              <a:rPr lang="ru-RU" sz="3600" b="1" i="1" dirty="0" err="1" smtClean="0">
                <a:solidFill>
                  <a:srgbClr val="A50021"/>
                </a:solidFill>
              </a:rPr>
              <a:t>ойзаш</a:t>
            </a:r>
            <a:r>
              <a:rPr lang="ru-RU" sz="3600" b="1" i="1" dirty="0" smtClean="0">
                <a:solidFill>
                  <a:srgbClr val="A50021"/>
                </a:solidFill>
              </a:rPr>
              <a:t> </a:t>
            </a:r>
            <a:r>
              <a:rPr lang="ru-RU" sz="3600" b="1" i="1" dirty="0" err="1" smtClean="0">
                <a:solidFill>
                  <a:srgbClr val="A50021"/>
                </a:solidFill>
              </a:rPr>
              <a:t>хилар</a:t>
            </a:r>
            <a:r>
              <a:rPr lang="ru-RU" sz="3600" b="1" i="1" dirty="0" smtClean="0">
                <a:solidFill>
                  <a:srgbClr val="A50021"/>
                </a:solidFill>
              </a:rPr>
              <a:t> нохчийн къоман </a:t>
            </a:r>
            <a:r>
              <a:rPr lang="ru-RU" sz="3600" b="1" i="1" dirty="0" err="1" smtClean="0">
                <a:solidFill>
                  <a:srgbClr val="A50021"/>
                </a:solidFill>
              </a:rPr>
              <a:t>турпалхой</a:t>
            </a:r>
            <a:r>
              <a:rPr lang="ru-RU" sz="3600" b="1" i="1" dirty="0" smtClean="0">
                <a:solidFill>
                  <a:srgbClr val="A50021"/>
                </a:solidFill>
              </a:rPr>
              <a:t>;</a:t>
            </a:r>
            <a:br>
              <a:rPr lang="ru-RU" sz="3600" b="1" i="1" dirty="0" smtClean="0">
                <a:solidFill>
                  <a:srgbClr val="A50021"/>
                </a:solidFill>
              </a:rPr>
            </a:br>
            <a:r>
              <a:rPr lang="ru-RU" sz="3600" b="1" i="1" dirty="0" smtClean="0">
                <a:solidFill>
                  <a:srgbClr val="A50021"/>
                </a:solidFill>
              </a:rPr>
              <a:t>- нохчийн </a:t>
            </a:r>
            <a:r>
              <a:rPr lang="ru-RU" sz="3600" b="1" i="1" dirty="0" err="1" smtClean="0">
                <a:solidFill>
                  <a:srgbClr val="A50021"/>
                </a:solidFill>
              </a:rPr>
              <a:t>къомо</a:t>
            </a:r>
            <a:r>
              <a:rPr lang="ru-RU" sz="3600" b="1" i="1" dirty="0" smtClean="0">
                <a:solidFill>
                  <a:srgbClr val="A50021"/>
                </a:solidFill>
              </a:rPr>
              <a:t> 1оьвшина </a:t>
            </a:r>
            <a:r>
              <a:rPr lang="ru-RU" sz="3600" b="1" i="1" dirty="0" err="1" smtClean="0">
                <a:solidFill>
                  <a:srgbClr val="A50021"/>
                </a:solidFill>
              </a:rPr>
              <a:t>къизалло</a:t>
            </a:r>
            <a:r>
              <a:rPr lang="ru-RU" sz="3600" b="1" i="1" dirty="0" smtClean="0">
                <a:solidFill>
                  <a:srgbClr val="A50021"/>
                </a:solidFill>
              </a:rPr>
              <a:t> </a:t>
            </a:r>
            <a:r>
              <a:rPr lang="ru-RU" sz="3600" b="1" i="1" dirty="0" err="1" smtClean="0">
                <a:solidFill>
                  <a:srgbClr val="A50021"/>
                </a:solidFill>
              </a:rPr>
              <a:t>йиццайалийта</a:t>
            </a:r>
            <a:r>
              <a:rPr lang="ru-RU" sz="3600" b="1" i="1" dirty="0" smtClean="0">
                <a:solidFill>
                  <a:srgbClr val="A50021"/>
                </a:solidFill>
              </a:rPr>
              <a:t>;</a:t>
            </a:r>
            <a:br>
              <a:rPr lang="ru-RU" sz="3600" b="1" i="1" dirty="0" smtClean="0">
                <a:solidFill>
                  <a:srgbClr val="A50021"/>
                </a:solidFill>
              </a:rPr>
            </a:br>
            <a:r>
              <a:rPr lang="ru-RU" sz="3600" b="1" i="1" dirty="0" smtClean="0">
                <a:solidFill>
                  <a:srgbClr val="A50021"/>
                </a:solidFill>
              </a:rPr>
              <a:t>- </a:t>
            </a:r>
            <a:r>
              <a:rPr lang="ru-RU" sz="3600" b="1" i="1" dirty="0" err="1" smtClean="0">
                <a:solidFill>
                  <a:srgbClr val="A50021"/>
                </a:solidFill>
              </a:rPr>
              <a:t>турпалхочух</a:t>
            </a:r>
            <a:r>
              <a:rPr lang="ru-RU" sz="3600" b="1" i="1" dirty="0" smtClean="0">
                <a:solidFill>
                  <a:srgbClr val="A50021"/>
                </a:solidFill>
              </a:rPr>
              <a:t> масал </a:t>
            </a:r>
            <a:r>
              <a:rPr lang="ru-RU" sz="3600" b="1" i="1" dirty="0" err="1" smtClean="0">
                <a:solidFill>
                  <a:srgbClr val="A50021"/>
                </a:solidFill>
              </a:rPr>
              <a:t>эца</a:t>
            </a:r>
            <a:r>
              <a:rPr lang="ru-RU" sz="3600" b="1" i="1" dirty="0" smtClean="0">
                <a:solidFill>
                  <a:srgbClr val="A50021"/>
                </a:solidFill>
              </a:rPr>
              <a:t>, </a:t>
            </a:r>
            <a:r>
              <a:rPr lang="ru-RU" sz="3600" b="1" i="1" dirty="0" err="1" smtClean="0">
                <a:solidFill>
                  <a:srgbClr val="A50021"/>
                </a:solidFill>
              </a:rPr>
              <a:t>церах</a:t>
            </a:r>
            <a:r>
              <a:rPr lang="ru-RU" sz="3600" b="1" i="1" dirty="0" smtClean="0">
                <a:solidFill>
                  <a:srgbClr val="A50021"/>
                </a:solidFill>
              </a:rPr>
              <a:t> </a:t>
            </a:r>
            <a:r>
              <a:rPr lang="ru-RU" sz="3600" b="1" i="1" dirty="0" err="1" smtClean="0">
                <a:solidFill>
                  <a:srgbClr val="A50021"/>
                </a:solidFill>
              </a:rPr>
              <a:t>терра</a:t>
            </a:r>
            <a:r>
              <a:rPr lang="ru-RU" sz="3600" b="1" i="1" dirty="0" smtClean="0">
                <a:solidFill>
                  <a:srgbClr val="A50021"/>
                </a:solidFill>
              </a:rPr>
              <a:t> </a:t>
            </a:r>
            <a:r>
              <a:rPr lang="ru-RU" sz="3600" b="1" i="1" dirty="0" err="1" smtClean="0">
                <a:solidFill>
                  <a:srgbClr val="A50021"/>
                </a:solidFill>
              </a:rPr>
              <a:t>доьналлех</a:t>
            </a:r>
            <a:r>
              <a:rPr lang="ru-RU" sz="3600" b="1" i="1" dirty="0" smtClean="0">
                <a:solidFill>
                  <a:srgbClr val="A50021"/>
                </a:solidFill>
              </a:rPr>
              <a:t> </a:t>
            </a:r>
            <a:r>
              <a:rPr lang="ru-RU" sz="3600" b="1" i="1" dirty="0" err="1" smtClean="0">
                <a:solidFill>
                  <a:srgbClr val="A50021"/>
                </a:solidFill>
              </a:rPr>
              <a:t>майраллех</a:t>
            </a:r>
            <a:r>
              <a:rPr lang="ru-RU" sz="3600" b="1" i="1" dirty="0" smtClean="0">
                <a:solidFill>
                  <a:srgbClr val="A50021"/>
                </a:solidFill>
              </a:rPr>
              <a:t>, т1екхуьуш долу ч1ор т1аьхьа </a:t>
            </a:r>
            <a:r>
              <a:rPr lang="ru-RU" sz="3600" b="1" i="1" dirty="0" err="1" smtClean="0">
                <a:solidFill>
                  <a:srgbClr val="A50021"/>
                </a:solidFill>
              </a:rPr>
              <a:t>цадисийта</a:t>
            </a:r>
            <a:r>
              <a:rPr lang="ru-RU" sz="3600" b="1" i="1" dirty="0" smtClean="0">
                <a:solidFill>
                  <a:srgbClr val="A50021"/>
                </a:solidFill>
              </a:rPr>
              <a:t>.</a:t>
            </a:r>
            <a:r>
              <a:rPr lang="ru-RU" sz="3100" b="1" i="1" dirty="0" smtClean="0">
                <a:solidFill>
                  <a:srgbClr val="A50021"/>
                </a:solidFill>
              </a:rPr>
              <a:t/>
            </a:r>
            <a:br>
              <a:rPr lang="ru-RU" sz="3100" b="1" i="1" dirty="0" smtClean="0">
                <a:solidFill>
                  <a:srgbClr val="A50021"/>
                </a:solidFill>
              </a:rPr>
            </a:br>
            <a:endParaRPr lang="ru-RU" b="1" i="1" dirty="0">
              <a:solidFill>
                <a:srgbClr val="A50021"/>
              </a:solidFill>
            </a:endParaRPr>
          </a:p>
        </p:txBody>
      </p:sp>
    </p:spTree>
    <p:extLst>
      <p:ext uri="{BB962C8B-B14F-4D97-AF65-F5344CB8AC3E}">
        <p14:creationId xmlns:p14="http://schemas.microsoft.com/office/powerpoint/2010/main" val="3122661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 y="0"/>
            <a:ext cx="1219200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48640" y="365125"/>
            <a:ext cx="10805160" cy="2459718"/>
          </a:xfrm>
        </p:spPr>
        <p:txBody>
          <a:bodyPr>
            <a:normAutofit fontScale="90000"/>
          </a:bodyPr>
          <a:lstStyle/>
          <a:p>
            <a:pPr>
              <a:lnSpc>
                <a:spcPct val="100000"/>
              </a:lnSpc>
            </a:pPr>
            <a:r>
              <a:rPr lang="ru-RU" dirty="0" smtClean="0">
                <a:solidFill>
                  <a:srgbClr val="A50021"/>
                </a:solidFill>
              </a:rPr>
              <a:t/>
            </a:r>
            <a:br>
              <a:rPr lang="ru-RU" dirty="0" smtClean="0">
                <a:solidFill>
                  <a:srgbClr val="A50021"/>
                </a:solidFill>
              </a:rPr>
            </a:br>
            <a:r>
              <a:rPr lang="ru-RU" dirty="0" smtClean="0">
                <a:solidFill>
                  <a:srgbClr val="A50021"/>
                </a:solidFill>
              </a:rPr>
              <a:t/>
            </a:r>
            <a:br>
              <a:rPr lang="ru-RU" dirty="0" smtClean="0">
                <a:solidFill>
                  <a:srgbClr val="A50021"/>
                </a:solidFill>
              </a:rPr>
            </a:br>
            <a:r>
              <a:rPr lang="ru-RU" dirty="0">
                <a:solidFill>
                  <a:srgbClr val="A50021"/>
                </a:solidFill>
              </a:rPr>
              <a:t/>
            </a:r>
            <a:br>
              <a:rPr lang="ru-RU" dirty="0">
                <a:solidFill>
                  <a:srgbClr val="A50021"/>
                </a:solidFill>
              </a:rPr>
            </a:br>
            <a:r>
              <a:rPr lang="ru-RU" dirty="0" smtClean="0">
                <a:solidFill>
                  <a:srgbClr val="A50021"/>
                </a:solidFill>
              </a:rPr>
              <a:t/>
            </a:r>
            <a:br>
              <a:rPr lang="ru-RU" dirty="0" smtClean="0">
                <a:solidFill>
                  <a:srgbClr val="A50021"/>
                </a:solidFill>
              </a:rPr>
            </a:br>
            <a:r>
              <a:rPr lang="ru-RU" dirty="0">
                <a:solidFill>
                  <a:srgbClr val="A50021"/>
                </a:solidFill>
              </a:rPr>
              <a:t/>
            </a:r>
            <a:br>
              <a:rPr lang="ru-RU" dirty="0">
                <a:solidFill>
                  <a:srgbClr val="A50021"/>
                </a:solidFill>
              </a:rPr>
            </a:br>
            <a:r>
              <a:rPr lang="ru-RU" dirty="0" smtClean="0">
                <a:solidFill>
                  <a:srgbClr val="A50021"/>
                </a:solidFill>
              </a:rPr>
              <a:t>    	</a:t>
            </a:r>
            <a:r>
              <a:rPr lang="ru-RU" sz="3600" b="1" i="1" dirty="0" err="1" smtClean="0">
                <a:solidFill>
                  <a:srgbClr val="A50021"/>
                </a:solidFill>
              </a:rPr>
              <a:t>Иштта</a:t>
            </a:r>
            <a:r>
              <a:rPr lang="ru-RU" sz="3600" b="1" i="1" dirty="0" smtClean="0">
                <a:solidFill>
                  <a:srgbClr val="A50021"/>
                </a:solidFill>
              </a:rPr>
              <a:t>, х1о </a:t>
            </a:r>
            <a:r>
              <a:rPr lang="ru-RU" sz="3600" b="1" i="1" dirty="0" err="1" smtClean="0">
                <a:solidFill>
                  <a:srgbClr val="A50021"/>
                </a:solidFill>
              </a:rPr>
              <a:t>проектехь</a:t>
            </a:r>
            <a:r>
              <a:rPr lang="ru-RU" sz="3600" b="1" i="1" dirty="0" smtClean="0">
                <a:solidFill>
                  <a:srgbClr val="A50021"/>
                </a:solidFill>
              </a:rPr>
              <a:t> </a:t>
            </a:r>
            <a:r>
              <a:rPr lang="ru-RU" sz="3600" b="1" i="1" dirty="0" err="1" smtClean="0">
                <a:solidFill>
                  <a:srgbClr val="A50021"/>
                </a:solidFill>
              </a:rPr>
              <a:t>санна</a:t>
            </a:r>
            <a:r>
              <a:rPr lang="ru-RU" sz="3600" b="1" i="1" dirty="0" smtClean="0">
                <a:solidFill>
                  <a:srgbClr val="A50021"/>
                </a:solidFill>
              </a:rPr>
              <a:t> </a:t>
            </a:r>
            <a:r>
              <a:rPr lang="ru-RU" sz="3600" b="1" i="1" dirty="0" err="1" smtClean="0">
                <a:solidFill>
                  <a:srgbClr val="A50021"/>
                </a:solidFill>
              </a:rPr>
              <a:t>вай</a:t>
            </a:r>
            <a:r>
              <a:rPr lang="ru-RU" sz="3600" b="1" i="1" dirty="0" smtClean="0">
                <a:solidFill>
                  <a:srgbClr val="A50021"/>
                </a:solidFill>
              </a:rPr>
              <a:t> </a:t>
            </a:r>
            <a:r>
              <a:rPr lang="ru-RU" sz="3600" b="1" i="1" dirty="0" err="1" smtClean="0">
                <a:solidFill>
                  <a:srgbClr val="A50021"/>
                </a:solidFill>
              </a:rPr>
              <a:t>белхаш</a:t>
            </a:r>
            <a:r>
              <a:rPr lang="ru-RU" sz="3600" b="1" i="1" dirty="0" smtClean="0">
                <a:solidFill>
                  <a:srgbClr val="A50021"/>
                </a:solidFill>
              </a:rPr>
              <a:t> бича. </a:t>
            </a:r>
            <a:br>
              <a:rPr lang="ru-RU" sz="3600" b="1" i="1" dirty="0" smtClean="0">
                <a:solidFill>
                  <a:srgbClr val="A50021"/>
                </a:solidFill>
              </a:rPr>
            </a:br>
            <a:r>
              <a:rPr lang="ru-RU" sz="3600" b="1" i="1" dirty="0" smtClean="0">
                <a:solidFill>
                  <a:srgbClr val="A50021"/>
                </a:solidFill>
              </a:rPr>
              <a:t>Сих-сиха </a:t>
            </a:r>
            <a:r>
              <a:rPr lang="ru-RU" sz="3600" b="1" i="1" dirty="0" err="1" smtClean="0">
                <a:solidFill>
                  <a:srgbClr val="A50021"/>
                </a:solidFill>
              </a:rPr>
              <a:t>кегирхошна</a:t>
            </a:r>
            <a:r>
              <a:rPr lang="ru-RU" sz="3600" b="1" i="1" dirty="0" smtClean="0">
                <a:solidFill>
                  <a:srgbClr val="A50021"/>
                </a:solidFill>
              </a:rPr>
              <a:t> д1абовзийташ </a:t>
            </a:r>
            <a:r>
              <a:rPr lang="ru-RU" sz="3600" b="1" i="1" dirty="0" err="1" smtClean="0">
                <a:solidFill>
                  <a:srgbClr val="A50021"/>
                </a:solidFill>
              </a:rPr>
              <a:t>вайн</a:t>
            </a:r>
            <a:r>
              <a:rPr lang="ru-RU" sz="3600" b="1" i="1" dirty="0" smtClean="0">
                <a:solidFill>
                  <a:srgbClr val="A50021"/>
                </a:solidFill>
              </a:rPr>
              <a:t> нохчийн къоман </a:t>
            </a:r>
            <a:r>
              <a:rPr lang="ru-RU" sz="3600" b="1" i="1" dirty="0" err="1" smtClean="0">
                <a:solidFill>
                  <a:srgbClr val="A50021"/>
                </a:solidFill>
              </a:rPr>
              <a:t>турпалхой</a:t>
            </a:r>
            <a:r>
              <a:rPr lang="ru-RU" sz="3600" b="1" i="1" dirty="0" smtClean="0">
                <a:solidFill>
                  <a:srgbClr val="A50021"/>
                </a:solidFill>
              </a:rPr>
              <a:t>, </a:t>
            </a:r>
            <a:r>
              <a:rPr lang="ru-RU" sz="3600" b="1" i="1" dirty="0" err="1" smtClean="0">
                <a:solidFill>
                  <a:srgbClr val="A50021"/>
                </a:solidFill>
              </a:rPr>
              <a:t>вайн</a:t>
            </a:r>
            <a:r>
              <a:rPr lang="ru-RU" sz="3600" b="1" i="1" dirty="0" smtClean="0">
                <a:solidFill>
                  <a:srgbClr val="A50021"/>
                </a:solidFill>
              </a:rPr>
              <a:t> </a:t>
            </a:r>
            <a:r>
              <a:rPr lang="ru-RU" sz="3600" b="1" i="1" dirty="0" err="1" smtClean="0">
                <a:solidFill>
                  <a:srgbClr val="A50021"/>
                </a:solidFill>
              </a:rPr>
              <a:t>къомо</a:t>
            </a:r>
            <a:r>
              <a:rPr lang="ru-RU" sz="3600" b="1" i="1" dirty="0" smtClean="0">
                <a:solidFill>
                  <a:srgbClr val="A50021"/>
                </a:solidFill>
              </a:rPr>
              <a:t> 1евшина бала, </a:t>
            </a:r>
            <a:r>
              <a:rPr lang="ru-RU" sz="3600" b="1" i="1" dirty="0" err="1" smtClean="0">
                <a:solidFill>
                  <a:srgbClr val="A50021"/>
                </a:solidFill>
              </a:rPr>
              <a:t>махках</a:t>
            </a:r>
            <a:r>
              <a:rPr lang="ru-RU" sz="3600" b="1" i="1" dirty="0" smtClean="0">
                <a:solidFill>
                  <a:srgbClr val="A50021"/>
                </a:solidFill>
              </a:rPr>
              <a:t> </a:t>
            </a:r>
            <a:r>
              <a:rPr lang="ru-RU" sz="3600" b="1" i="1" dirty="0" err="1" smtClean="0">
                <a:solidFill>
                  <a:srgbClr val="A50021"/>
                </a:solidFill>
              </a:rPr>
              <a:t>даьхна</a:t>
            </a:r>
            <a:r>
              <a:rPr lang="ru-RU" sz="3600" b="1" i="1" dirty="0" smtClean="0">
                <a:solidFill>
                  <a:srgbClr val="A50021"/>
                </a:solidFill>
              </a:rPr>
              <a:t> </a:t>
            </a:r>
            <a:r>
              <a:rPr lang="ru-RU" sz="3600" b="1" i="1" dirty="0" err="1" smtClean="0">
                <a:solidFill>
                  <a:srgbClr val="A50021"/>
                </a:solidFill>
              </a:rPr>
              <a:t>лелор</a:t>
            </a:r>
            <a:r>
              <a:rPr lang="ru-RU" sz="3600" b="1" i="1" dirty="0" smtClean="0">
                <a:solidFill>
                  <a:srgbClr val="A50021"/>
                </a:solidFill>
              </a:rPr>
              <a:t>, </a:t>
            </a:r>
            <a:r>
              <a:rPr lang="ru-RU" sz="3600" b="1" i="1" dirty="0" err="1" smtClean="0">
                <a:solidFill>
                  <a:srgbClr val="A50021"/>
                </a:solidFill>
              </a:rPr>
              <a:t>уьш</a:t>
            </a:r>
            <a:r>
              <a:rPr lang="ru-RU" sz="3600" b="1" i="1" dirty="0" smtClean="0">
                <a:solidFill>
                  <a:srgbClr val="A50021"/>
                </a:solidFill>
              </a:rPr>
              <a:t> ц1аа </a:t>
            </a:r>
            <a:r>
              <a:rPr lang="ru-RU" sz="3600" b="1" i="1" dirty="0" err="1" smtClean="0">
                <a:solidFill>
                  <a:srgbClr val="A50021"/>
                </a:solidFill>
              </a:rPr>
              <a:t>диц</a:t>
            </a:r>
            <a:r>
              <a:rPr lang="ru-RU" sz="3600" b="1" i="1" dirty="0" smtClean="0">
                <a:solidFill>
                  <a:srgbClr val="A50021"/>
                </a:solidFill>
              </a:rPr>
              <a:t> </a:t>
            </a:r>
            <a:r>
              <a:rPr lang="ru-RU" sz="3600" b="1" i="1" dirty="0">
                <a:solidFill>
                  <a:srgbClr val="A50021"/>
                </a:solidFill>
              </a:rPr>
              <a:t>д</a:t>
            </a:r>
            <a:r>
              <a:rPr lang="ru-RU" sz="3600" b="1" i="1" dirty="0" smtClean="0">
                <a:solidFill>
                  <a:srgbClr val="A50021"/>
                </a:solidFill>
              </a:rPr>
              <a:t>ан </a:t>
            </a:r>
            <a:r>
              <a:rPr lang="ru-RU" sz="3600" b="1" i="1" dirty="0" err="1" smtClean="0">
                <a:solidFill>
                  <a:srgbClr val="A50021"/>
                </a:solidFill>
              </a:rPr>
              <a:t>йишйоцу</a:t>
            </a:r>
            <a:r>
              <a:rPr lang="ru-RU" sz="3600" b="1" i="1" dirty="0" smtClean="0">
                <a:solidFill>
                  <a:srgbClr val="A50021"/>
                </a:solidFill>
              </a:rPr>
              <a:t> </a:t>
            </a:r>
            <a:r>
              <a:rPr lang="ru-RU" sz="3600" b="1" i="1" dirty="0" err="1" smtClean="0">
                <a:solidFill>
                  <a:srgbClr val="A50021"/>
                </a:solidFill>
              </a:rPr>
              <a:t>денош</a:t>
            </a:r>
            <a:r>
              <a:rPr lang="ru-RU" sz="3600" b="1" i="1" dirty="0" smtClean="0">
                <a:solidFill>
                  <a:srgbClr val="A50021"/>
                </a:solidFill>
              </a:rPr>
              <a:t> ду.</a:t>
            </a:r>
            <a:br>
              <a:rPr lang="ru-RU" sz="3600" b="1" i="1" dirty="0" smtClean="0">
                <a:solidFill>
                  <a:srgbClr val="A50021"/>
                </a:solidFill>
              </a:rPr>
            </a:br>
            <a:r>
              <a:rPr lang="ru-RU" sz="3600" b="1" i="1" dirty="0" smtClean="0">
                <a:solidFill>
                  <a:srgbClr val="A50021"/>
                </a:solidFill>
              </a:rPr>
              <a:t>	Кхетош-</a:t>
            </a:r>
            <a:r>
              <a:rPr lang="ru-RU" sz="3600" b="1" i="1" dirty="0" err="1" smtClean="0">
                <a:solidFill>
                  <a:srgbClr val="A50021"/>
                </a:solidFill>
              </a:rPr>
              <a:t>кхиорхоша</a:t>
            </a:r>
            <a:r>
              <a:rPr lang="ru-RU" sz="3600" b="1" i="1" dirty="0" smtClean="0">
                <a:solidFill>
                  <a:srgbClr val="A50021"/>
                </a:solidFill>
              </a:rPr>
              <a:t>, дай-</a:t>
            </a:r>
            <a:r>
              <a:rPr lang="ru-RU" sz="3600" b="1" i="1" dirty="0" err="1" smtClean="0">
                <a:solidFill>
                  <a:srgbClr val="A50021"/>
                </a:solidFill>
              </a:rPr>
              <a:t>наноша</a:t>
            </a:r>
            <a:r>
              <a:rPr lang="ru-RU" sz="3600" b="1" i="1" dirty="0" smtClean="0">
                <a:solidFill>
                  <a:srgbClr val="A50021"/>
                </a:solidFill>
              </a:rPr>
              <a:t> </a:t>
            </a:r>
            <a:r>
              <a:rPr lang="ru-RU" sz="3600" b="1" i="1" dirty="0" err="1" smtClean="0">
                <a:solidFill>
                  <a:srgbClr val="A50021"/>
                </a:solidFill>
              </a:rPr>
              <a:t>белхаш</a:t>
            </a:r>
            <a:r>
              <a:rPr lang="ru-RU" sz="3600" b="1" i="1" dirty="0" smtClean="0">
                <a:solidFill>
                  <a:srgbClr val="A50021"/>
                </a:solidFill>
              </a:rPr>
              <a:t> бича, </a:t>
            </a:r>
            <a:r>
              <a:rPr lang="ru-RU" sz="3600" b="1" i="1" dirty="0" err="1" smtClean="0">
                <a:solidFill>
                  <a:srgbClr val="A50021"/>
                </a:solidFill>
              </a:rPr>
              <a:t>вайн</a:t>
            </a:r>
            <a:r>
              <a:rPr lang="ru-RU" sz="3600" b="1" i="1" dirty="0" smtClean="0">
                <a:solidFill>
                  <a:srgbClr val="A50021"/>
                </a:solidFill>
              </a:rPr>
              <a:t> </a:t>
            </a:r>
            <a:r>
              <a:rPr lang="ru-RU" sz="3600" b="1" i="1" dirty="0" err="1" smtClean="0">
                <a:solidFill>
                  <a:srgbClr val="A50021"/>
                </a:solidFill>
              </a:rPr>
              <a:t>къам</a:t>
            </a:r>
            <a:r>
              <a:rPr lang="ru-RU" sz="3600" b="1" i="1" dirty="0" smtClean="0">
                <a:solidFill>
                  <a:srgbClr val="A50021"/>
                </a:solidFill>
              </a:rPr>
              <a:t> ц1аа д1адовра </a:t>
            </a:r>
            <a:r>
              <a:rPr lang="ru-RU" sz="3600" b="1" i="1" dirty="0" err="1" smtClean="0">
                <a:solidFill>
                  <a:srgbClr val="A50021"/>
                </a:solidFill>
              </a:rPr>
              <a:t>дац</a:t>
            </a:r>
            <a:r>
              <a:rPr lang="ru-RU" sz="3600" b="1" i="1" dirty="0" smtClean="0">
                <a:solidFill>
                  <a:srgbClr val="A50021"/>
                </a:solidFill>
              </a:rPr>
              <a:t>. </a:t>
            </a:r>
            <a:endParaRPr lang="ru-RU" b="1" i="1" dirty="0">
              <a:solidFill>
                <a:srgbClr val="A50021"/>
              </a:solidFill>
            </a:endParaRPr>
          </a:p>
        </p:txBody>
      </p:sp>
    </p:spTree>
    <p:extLst>
      <p:ext uri="{BB962C8B-B14F-4D97-AF65-F5344CB8AC3E}">
        <p14:creationId xmlns:p14="http://schemas.microsoft.com/office/powerpoint/2010/main" val="313677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48640" y="365125"/>
            <a:ext cx="10805160" cy="376555"/>
          </a:xfrm>
        </p:spPr>
        <p:txBody>
          <a:bodyPr>
            <a:normAutofit fontScale="90000"/>
          </a:bodyPr>
          <a:lstStyle/>
          <a:p>
            <a:pPr algn="ctr">
              <a:lnSpc>
                <a:spcPct val="100000"/>
              </a:lnSpc>
            </a:pPr>
            <a:r>
              <a:rPr lang="ru-RU" dirty="0" smtClean="0">
                <a:solidFill>
                  <a:srgbClr val="A50021"/>
                </a:solidFill>
              </a:rPr>
              <a:t/>
            </a:r>
            <a:br>
              <a:rPr lang="ru-RU" dirty="0" smtClean="0">
                <a:solidFill>
                  <a:srgbClr val="A50021"/>
                </a:solidFill>
              </a:rPr>
            </a:br>
            <a:r>
              <a:rPr lang="ru-RU" sz="5300" dirty="0">
                <a:solidFill>
                  <a:srgbClr val="A50021"/>
                </a:solidFill>
              </a:rPr>
              <a:t> </a:t>
            </a:r>
            <a:r>
              <a:rPr lang="ru-RU" sz="5300" dirty="0" smtClean="0">
                <a:solidFill>
                  <a:srgbClr val="A50021"/>
                </a:solidFill>
              </a:rPr>
              <a:t/>
            </a:r>
            <a:br>
              <a:rPr lang="ru-RU" sz="5300" dirty="0" smtClean="0">
                <a:solidFill>
                  <a:srgbClr val="A50021"/>
                </a:solidFill>
              </a:rPr>
            </a:br>
            <a:r>
              <a:rPr lang="ru-RU" sz="5300" dirty="0">
                <a:solidFill>
                  <a:srgbClr val="A50021"/>
                </a:solidFill>
              </a:rPr>
              <a:t/>
            </a:r>
            <a:br>
              <a:rPr lang="ru-RU" sz="5300" dirty="0">
                <a:solidFill>
                  <a:srgbClr val="A50021"/>
                </a:solidFill>
              </a:rPr>
            </a:br>
            <a:r>
              <a:rPr lang="ru-RU" sz="5300" dirty="0" smtClean="0">
                <a:solidFill>
                  <a:srgbClr val="A50021"/>
                </a:solidFill>
              </a:rPr>
              <a:t/>
            </a:r>
            <a:br>
              <a:rPr lang="ru-RU" sz="5300" dirty="0" smtClean="0">
                <a:solidFill>
                  <a:srgbClr val="A50021"/>
                </a:solidFill>
              </a:rPr>
            </a:br>
            <a:r>
              <a:rPr lang="ru-RU" sz="6700" dirty="0">
                <a:solidFill>
                  <a:srgbClr val="A50021"/>
                </a:solidFill>
              </a:rPr>
              <a:t/>
            </a:r>
            <a:br>
              <a:rPr lang="ru-RU" sz="6700" dirty="0">
                <a:solidFill>
                  <a:srgbClr val="A50021"/>
                </a:solidFill>
              </a:rPr>
            </a:br>
            <a:r>
              <a:rPr lang="ru-RU" sz="5300" b="1" i="1" spc="300" dirty="0" err="1" smtClean="0">
                <a:solidFill>
                  <a:srgbClr val="A50021"/>
                </a:solidFill>
              </a:rPr>
              <a:t>Проектан</a:t>
            </a:r>
            <a:r>
              <a:rPr lang="ru-RU" sz="5300" b="1" i="1" spc="300" dirty="0" smtClean="0">
                <a:solidFill>
                  <a:srgbClr val="A50021"/>
                </a:solidFill>
              </a:rPr>
              <a:t> </a:t>
            </a:r>
            <a:br>
              <a:rPr lang="ru-RU" sz="5300" b="1" i="1" spc="300" dirty="0" smtClean="0">
                <a:solidFill>
                  <a:srgbClr val="A50021"/>
                </a:solidFill>
              </a:rPr>
            </a:br>
            <a:r>
              <a:rPr lang="ru-RU" sz="5300" b="1" i="1" spc="300" dirty="0" smtClean="0">
                <a:solidFill>
                  <a:srgbClr val="A50021"/>
                </a:solidFill>
              </a:rPr>
              <a:t>практически </a:t>
            </a:r>
            <a:r>
              <a:rPr lang="ru-RU" sz="5300" b="1" i="1" spc="300" dirty="0">
                <a:solidFill>
                  <a:srgbClr val="A50021"/>
                </a:solidFill>
              </a:rPr>
              <a:t>аг1о </a:t>
            </a:r>
            <a:r>
              <a:rPr lang="ru-RU" sz="5300" b="1" i="1" spc="300" dirty="0" err="1">
                <a:solidFill>
                  <a:srgbClr val="A50021"/>
                </a:solidFill>
              </a:rPr>
              <a:t>кхочушйар</a:t>
            </a:r>
            <a:r>
              <a:rPr lang="ru-RU" sz="5300" spc="300" dirty="0">
                <a:solidFill>
                  <a:srgbClr val="A50021"/>
                </a:solidFill>
              </a:rPr>
              <a:t/>
            </a:r>
            <a:br>
              <a:rPr lang="ru-RU" sz="5300" spc="300" dirty="0">
                <a:solidFill>
                  <a:srgbClr val="A50021"/>
                </a:solidFill>
              </a:rPr>
            </a:br>
            <a:endParaRPr lang="ru-RU" sz="6700" b="1" i="1" spc="300" dirty="0">
              <a:solidFill>
                <a:srgbClr val="A50021"/>
              </a:solidFill>
            </a:endParaRPr>
          </a:p>
        </p:txBody>
      </p:sp>
    </p:spTree>
    <p:extLst>
      <p:ext uri="{BB962C8B-B14F-4D97-AF65-F5344CB8AC3E}">
        <p14:creationId xmlns:p14="http://schemas.microsoft.com/office/powerpoint/2010/main" val="2523326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48640" y="365125"/>
            <a:ext cx="10805160" cy="2459718"/>
          </a:xfrm>
        </p:spPr>
        <p:txBody>
          <a:bodyPr>
            <a:normAutofit/>
          </a:bodyPr>
          <a:lstStyle/>
          <a:p>
            <a:pPr algn="ctr">
              <a:lnSpc>
                <a:spcPct val="100000"/>
              </a:lnSpc>
            </a:pPr>
            <a:r>
              <a:rPr lang="ru-RU" sz="3600" b="1" i="1" dirty="0" err="1" smtClean="0">
                <a:solidFill>
                  <a:srgbClr val="A50021"/>
                </a:solidFill>
              </a:rPr>
              <a:t>Тов-бецан</a:t>
            </a:r>
            <a:r>
              <a:rPr lang="ru-RU" sz="3600" b="1" i="1" dirty="0" smtClean="0">
                <a:solidFill>
                  <a:srgbClr val="A50021"/>
                </a:solidFill>
              </a:rPr>
              <a:t> </a:t>
            </a:r>
            <a:r>
              <a:rPr lang="ru-RU" sz="3600" b="1" i="1" dirty="0" err="1" smtClean="0">
                <a:solidFill>
                  <a:srgbClr val="A50021"/>
                </a:solidFill>
              </a:rPr>
              <a:t>бутт</a:t>
            </a:r>
            <a:r>
              <a:rPr lang="ru-RU" sz="3600" b="1" i="1" dirty="0" smtClean="0">
                <a:solidFill>
                  <a:srgbClr val="A50021"/>
                </a:solidFill>
              </a:rPr>
              <a:t/>
            </a:r>
            <a:br>
              <a:rPr lang="ru-RU" sz="3600" b="1" i="1" dirty="0" smtClean="0">
                <a:solidFill>
                  <a:srgbClr val="A50021"/>
                </a:solidFill>
              </a:rPr>
            </a:br>
            <a:r>
              <a:rPr lang="ru-RU" sz="3600" b="1" i="1" dirty="0" smtClean="0">
                <a:solidFill>
                  <a:srgbClr val="A50021"/>
                </a:solidFill>
              </a:rPr>
              <a:t>Къоман </a:t>
            </a:r>
            <a:r>
              <a:rPr lang="ru-RU" sz="3600" b="1" i="1" dirty="0" err="1" smtClean="0">
                <a:solidFill>
                  <a:srgbClr val="A50021"/>
                </a:solidFill>
              </a:rPr>
              <a:t>турпалхочух</a:t>
            </a:r>
            <a:r>
              <a:rPr lang="ru-RU" sz="3600" b="1" i="1" dirty="0" smtClean="0">
                <a:solidFill>
                  <a:srgbClr val="A50021"/>
                </a:solidFill>
              </a:rPr>
              <a:t> </a:t>
            </a:r>
            <a:r>
              <a:rPr lang="ru-RU" sz="3600" b="1" i="1" dirty="0" err="1" smtClean="0">
                <a:solidFill>
                  <a:srgbClr val="A50021"/>
                </a:solidFill>
              </a:rPr>
              <a:t>къамел</a:t>
            </a:r>
            <a:r>
              <a:rPr lang="ru-RU" sz="3600" b="1" i="1" dirty="0" smtClean="0">
                <a:solidFill>
                  <a:srgbClr val="A50021"/>
                </a:solidFill>
              </a:rPr>
              <a:t> дар </a:t>
            </a:r>
            <a:br>
              <a:rPr lang="ru-RU" sz="3600" b="1" i="1" dirty="0" smtClean="0">
                <a:solidFill>
                  <a:srgbClr val="A50021"/>
                </a:solidFill>
              </a:rPr>
            </a:br>
            <a:r>
              <a:rPr lang="ru-RU" sz="3600" b="1" i="1" dirty="0" smtClean="0">
                <a:solidFill>
                  <a:srgbClr val="A50021"/>
                </a:solidFill>
              </a:rPr>
              <a:t>«Х.Ч. </a:t>
            </a:r>
            <a:r>
              <a:rPr lang="ru-RU" sz="3600" b="1" i="1" dirty="0" err="1" smtClean="0">
                <a:solidFill>
                  <a:srgbClr val="A50021"/>
                </a:solidFill>
              </a:rPr>
              <a:t>Дачиевх</a:t>
            </a:r>
            <a:r>
              <a:rPr lang="ru-RU" sz="3600" b="1" i="1" dirty="0" smtClean="0">
                <a:solidFill>
                  <a:srgbClr val="A50021"/>
                </a:solidFill>
              </a:rPr>
              <a:t> лаьцна»</a:t>
            </a:r>
            <a:endParaRPr lang="ru-RU" b="1" i="1" dirty="0">
              <a:solidFill>
                <a:srgbClr val="A50021"/>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480" y="2743201"/>
            <a:ext cx="3925714" cy="3505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61812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 y="0"/>
            <a:ext cx="1219200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48640" y="365125"/>
            <a:ext cx="10805160" cy="2459718"/>
          </a:xfrm>
        </p:spPr>
        <p:txBody>
          <a:bodyPr>
            <a:normAutofit fontScale="90000"/>
          </a:bodyPr>
          <a:lstStyle/>
          <a:p>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Вина </a:t>
            </a:r>
            <a:r>
              <a:rPr lang="ru-RU" sz="3100" i="1" dirty="0">
                <a:solidFill>
                  <a:srgbClr val="A50021"/>
                </a:solidFill>
              </a:rPr>
              <a:t>12  </a:t>
            </a:r>
            <a:r>
              <a:rPr lang="ru-RU" sz="3100" i="1" dirty="0" err="1">
                <a:solidFill>
                  <a:srgbClr val="A50021"/>
                </a:solidFill>
              </a:rPr>
              <a:t>декабрехь</a:t>
            </a:r>
            <a:r>
              <a:rPr lang="ru-RU" sz="3100" i="1" dirty="0">
                <a:solidFill>
                  <a:srgbClr val="A50021"/>
                </a:solidFill>
              </a:rPr>
              <a:t> 1922  </a:t>
            </a:r>
            <a:r>
              <a:rPr lang="ru-RU" sz="3100" i="1" dirty="0" err="1">
                <a:solidFill>
                  <a:srgbClr val="A50021"/>
                </a:solidFill>
              </a:rPr>
              <a:t>шарахь</a:t>
            </a:r>
            <a:r>
              <a:rPr lang="ru-RU" sz="3100" i="1" dirty="0">
                <a:solidFill>
                  <a:srgbClr val="A50021"/>
                </a:solidFill>
              </a:rPr>
              <a:t> </a:t>
            </a:r>
            <a:r>
              <a:rPr lang="ru-RU" sz="3100" i="1" dirty="0" err="1">
                <a:solidFill>
                  <a:srgbClr val="A50021"/>
                </a:solidFill>
              </a:rPr>
              <a:t>Герзелехь</a:t>
            </a:r>
            <a:r>
              <a:rPr lang="ru-RU" sz="3100" i="1" dirty="0">
                <a:solidFill>
                  <a:srgbClr val="A50021"/>
                </a:solidFill>
              </a:rPr>
              <a:t>, </a:t>
            </a:r>
            <a:r>
              <a:rPr lang="ru-RU" sz="3100" i="1" dirty="0" err="1">
                <a:solidFill>
                  <a:srgbClr val="A50021"/>
                </a:solidFill>
              </a:rPr>
              <a:t>Гуьмсе</a:t>
            </a:r>
            <a:r>
              <a:rPr lang="ru-RU" sz="3100" i="1" dirty="0">
                <a:solidFill>
                  <a:srgbClr val="A50021"/>
                </a:solidFill>
              </a:rPr>
              <a:t> </a:t>
            </a:r>
            <a:r>
              <a:rPr lang="ru-RU" sz="3100" i="1" dirty="0" err="1">
                <a:solidFill>
                  <a:srgbClr val="A50021"/>
                </a:solidFill>
              </a:rPr>
              <a:t>районерчу</a:t>
            </a:r>
            <a:r>
              <a:rPr lang="ru-RU" sz="3100" i="1" dirty="0">
                <a:solidFill>
                  <a:srgbClr val="A50021"/>
                </a:solidFill>
              </a:rPr>
              <a:t>, </a:t>
            </a:r>
            <a:r>
              <a:rPr lang="ru-RU" sz="3100" i="1" dirty="0" err="1">
                <a:solidFill>
                  <a:srgbClr val="A50021"/>
                </a:solidFill>
              </a:rPr>
              <a:t>ахархочун</a:t>
            </a:r>
            <a:r>
              <a:rPr lang="ru-RU" sz="3100" i="1" dirty="0">
                <a:solidFill>
                  <a:srgbClr val="A50021"/>
                </a:solidFill>
              </a:rPr>
              <a:t> </a:t>
            </a:r>
            <a:r>
              <a:rPr lang="ru-RU" sz="3100" i="1" dirty="0" err="1">
                <a:solidFill>
                  <a:srgbClr val="A50021"/>
                </a:solidFill>
              </a:rPr>
              <a:t>доьзалехь.Чакхъяьккхина</a:t>
            </a:r>
            <a:r>
              <a:rPr lang="ru-RU" sz="3100" i="1" dirty="0">
                <a:solidFill>
                  <a:srgbClr val="A50021"/>
                </a:solidFill>
              </a:rPr>
              <a:t>  5 класс</a:t>
            </a:r>
            <a:r>
              <a:rPr lang="ru-RU" sz="3100" i="1" dirty="0" smtClean="0">
                <a:solidFill>
                  <a:srgbClr val="A50021"/>
                </a:solidFill>
              </a:rPr>
              <a:t>. Болх </a:t>
            </a:r>
            <a:r>
              <a:rPr lang="ru-RU" sz="3100" i="1" dirty="0" err="1">
                <a:solidFill>
                  <a:srgbClr val="A50021"/>
                </a:solidFill>
              </a:rPr>
              <a:t>бина</a:t>
            </a:r>
            <a:r>
              <a:rPr lang="ru-RU" sz="3100" i="1" dirty="0">
                <a:solidFill>
                  <a:srgbClr val="A50021"/>
                </a:solidFill>
              </a:rPr>
              <a:t> </a:t>
            </a:r>
            <a:r>
              <a:rPr lang="ru-RU" sz="3100" i="1" dirty="0" err="1">
                <a:solidFill>
                  <a:srgbClr val="A50021"/>
                </a:solidFill>
              </a:rPr>
              <a:t>юьтарчу</a:t>
            </a:r>
            <a:r>
              <a:rPr lang="ru-RU" sz="3100" i="1" dirty="0">
                <a:solidFill>
                  <a:srgbClr val="A50021"/>
                </a:solidFill>
              </a:rPr>
              <a:t> </a:t>
            </a:r>
            <a:r>
              <a:rPr lang="ru-RU" sz="3100" i="1" dirty="0" err="1">
                <a:solidFill>
                  <a:srgbClr val="A50021"/>
                </a:solidFill>
              </a:rPr>
              <a:t>сельсоветехь</a:t>
            </a:r>
            <a:r>
              <a:rPr lang="ru-RU" sz="3100" i="1" dirty="0">
                <a:solidFill>
                  <a:srgbClr val="A50021"/>
                </a:solidFill>
              </a:rPr>
              <a:t>.</a:t>
            </a:r>
            <a:br>
              <a:rPr lang="ru-RU" sz="3100" i="1" dirty="0">
                <a:solidFill>
                  <a:srgbClr val="A50021"/>
                </a:solidFill>
              </a:rPr>
            </a:br>
            <a:r>
              <a:rPr lang="ru-RU" sz="3100" i="1" dirty="0">
                <a:solidFill>
                  <a:srgbClr val="A50021"/>
                </a:solidFill>
              </a:rPr>
              <a:t>            </a:t>
            </a:r>
            <a:r>
              <a:rPr lang="ru-RU" sz="3100" i="1" dirty="0" smtClean="0">
                <a:solidFill>
                  <a:srgbClr val="A50021"/>
                </a:solidFill>
              </a:rPr>
              <a:t>Т1ом </a:t>
            </a:r>
            <a:r>
              <a:rPr lang="ru-RU" sz="3100" i="1" dirty="0" err="1">
                <a:solidFill>
                  <a:srgbClr val="A50021"/>
                </a:solidFill>
              </a:rPr>
              <a:t>болабеллачу</a:t>
            </a:r>
            <a:r>
              <a:rPr lang="ru-RU" sz="3100" i="1" dirty="0">
                <a:solidFill>
                  <a:srgbClr val="A50021"/>
                </a:solidFill>
              </a:rPr>
              <a:t>  </a:t>
            </a:r>
            <a:r>
              <a:rPr lang="ru-RU" sz="3100" i="1" dirty="0" err="1">
                <a:solidFill>
                  <a:srgbClr val="A50021"/>
                </a:solidFill>
              </a:rPr>
              <a:t>хенахь</a:t>
            </a:r>
            <a:r>
              <a:rPr lang="ru-RU" sz="3100" i="1" dirty="0">
                <a:solidFill>
                  <a:srgbClr val="A50021"/>
                </a:solidFill>
              </a:rPr>
              <a:t> </a:t>
            </a:r>
            <a:r>
              <a:rPr lang="ru-RU" sz="3100" i="1" dirty="0" err="1" smtClean="0">
                <a:solidFill>
                  <a:srgbClr val="A50021"/>
                </a:solidFill>
              </a:rPr>
              <a:t>дуьххьарчу</a:t>
            </a:r>
            <a:r>
              <a:rPr lang="ru-RU" sz="3100" i="1" dirty="0" smtClean="0">
                <a:solidFill>
                  <a:srgbClr val="A50021"/>
                </a:solidFill>
              </a:rPr>
              <a:t> (</a:t>
            </a:r>
            <a:r>
              <a:rPr lang="ru-RU" sz="3100" i="1" dirty="0">
                <a:solidFill>
                  <a:srgbClr val="A50021"/>
                </a:solidFill>
              </a:rPr>
              <a:t>1942) </a:t>
            </a:r>
            <a:r>
              <a:rPr lang="ru-RU" sz="3100" i="1" dirty="0" err="1">
                <a:solidFill>
                  <a:srgbClr val="A50021"/>
                </a:solidFill>
              </a:rPr>
              <a:t>шарахь</a:t>
            </a:r>
            <a:r>
              <a:rPr lang="ru-RU" sz="3100" i="1" dirty="0">
                <a:solidFill>
                  <a:srgbClr val="A50021"/>
                </a:solidFill>
              </a:rPr>
              <a:t> </a:t>
            </a:r>
            <a:r>
              <a:rPr lang="ru-RU" sz="3100" i="1" dirty="0" err="1">
                <a:solidFill>
                  <a:srgbClr val="A50021"/>
                </a:solidFill>
              </a:rPr>
              <a:t>дуьйна</a:t>
            </a:r>
            <a:r>
              <a:rPr lang="ru-RU" sz="3100" i="1" dirty="0">
                <a:solidFill>
                  <a:srgbClr val="A50021"/>
                </a:solidFill>
              </a:rPr>
              <a:t> т1ом </a:t>
            </a:r>
            <a:r>
              <a:rPr lang="ru-RU" sz="3100" i="1" dirty="0" err="1">
                <a:solidFill>
                  <a:srgbClr val="A50021"/>
                </a:solidFill>
              </a:rPr>
              <a:t>бина</a:t>
            </a:r>
            <a:r>
              <a:rPr lang="ru-RU" sz="3100" i="1" dirty="0">
                <a:solidFill>
                  <a:srgbClr val="A50021"/>
                </a:solidFill>
              </a:rPr>
              <a:t> Ц1ечу </a:t>
            </a:r>
            <a:r>
              <a:rPr lang="ru-RU" sz="3100" i="1" dirty="0" err="1">
                <a:solidFill>
                  <a:srgbClr val="A50021"/>
                </a:solidFill>
              </a:rPr>
              <a:t>эскарехь</a:t>
            </a:r>
            <a:r>
              <a:rPr lang="ru-RU" sz="3100" i="1" dirty="0">
                <a:solidFill>
                  <a:srgbClr val="A50021"/>
                </a:solidFill>
              </a:rPr>
              <a:t>. Разведчик  58- чу  </a:t>
            </a:r>
            <a:r>
              <a:rPr lang="ru-RU" sz="3100" i="1" dirty="0" err="1">
                <a:solidFill>
                  <a:srgbClr val="A50021"/>
                </a:solidFill>
              </a:rPr>
              <a:t>полкан</a:t>
            </a:r>
            <a:r>
              <a:rPr lang="ru-RU" sz="3100" i="1" dirty="0">
                <a:solidFill>
                  <a:srgbClr val="A50021"/>
                </a:solidFill>
              </a:rPr>
              <a:t> </a:t>
            </a:r>
            <a:r>
              <a:rPr lang="ru-RU" sz="3100" i="1" dirty="0" err="1">
                <a:solidFill>
                  <a:srgbClr val="A50021"/>
                </a:solidFill>
              </a:rPr>
              <a:t>юкьарчу</a:t>
            </a:r>
            <a:r>
              <a:rPr lang="ru-RU" sz="3100" i="1" dirty="0">
                <a:solidFill>
                  <a:srgbClr val="A50021"/>
                </a:solidFill>
              </a:rPr>
              <a:t> т1амехь 61- </a:t>
            </a:r>
            <a:r>
              <a:rPr lang="ru-RU" sz="3100" i="1" dirty="0" err="1">
                <a:solidFill>
                  <a:srgbClr val="A50021"/>
                </a:solidFill>
              </a:rPr>
              <a:t>эскарехь</a:t>
            </a:r>
            <a:r>
              <a:rPr lang="ru-RU" sz="3100" i="1" dirty="0">
                <a:solidFill>
                  <a:srgbClr val="A50021"/>
                </a:solidFill>
              </a:rPr>
              <a:t>.</a:t>
            </a:r>
            <a:br>
              <a:rPr lang="ru-RU" sz="3100" i="1" dirty="0">
                <a:solidFill>
                  <a:srgbClr val="A50021"/>
                </a:solidFill>
              </a:rPr>
            </a:br>
            <a:r>
              <a:rPr lang="ru-RU" sz="3100" i="1" dirty="0">
                <a:solidFill>
                  <a:srgbClr val="A50021"/>
                </a:solidFill>
              </a:rPr>
              <a:t>            24 </a:t>
            </a:r>
            <a:r>
              <a:rPr lang="ru-RU" sz="3100" i="1" dirty="0" err="1">
                <a:solidFill>
                  <a:srgbClr val="A50021"/>
                </a:solidFill>
              </a:rPr>
              <a:t>сентябаран</a:t>
            </a:r>
            <a:r>
              <a:rPr lang="ru-RU" sz="3100" i="1" dirty="0">
                <a:solidFill>
                  <a:srgbClr val="A50021"/>
                </a:solidFill>
              </a:rPr>
              <a:t> 1943 чу </a:t>
            </a:r>
            <a:r>
              <a:rPr lang="ru-RU" sz="3100" i="1" dirty="0" err="1">
                <a:solidFill>
                  <a:srgbClr val="A50021"/>
                </a:solidFill>
              </a:rPr>
              <a:t>шеран</a:t>
            </a:r>
            <a:r>
              <a:rPr lang="ru-RU" sz="3100" i="1" dirty="0">
                <a:solidFill>
                  <a:srgbClr val="A50021"/>
                </a:solidFill>
              </a:rPr>
              <a:t> </a:t>
            </a:r>
            <a:r>
              <a:rPr lang="ru-RU" sz="3100" i="1" dirty="0" err="1">
                <a:solidFill>
                  <a:srgbClr val="A50021"/>
                </a:solidFill>
              </a:rPr>
              <a:t>буса</a:t>
            </a:r>
            <a:r>
              <a:rPr lang="ru-RU" sz="3100" i="1" dirty="0">
                <a:solidFill>
                  <a:srgbClr val="A50021"/>
                </a:solidFill>
              </a:rPr>
              <a:t> Дон хил </a:t>
            </a:r>
            <a:r>
              <a:rPr lang="ru-RU" sz="3100" i="1" dirty="0" err="1">
                <a:solidFill>
                  <a:srgbClr val="A50021"/>
                </a:solidFill>
              </a:rPr>
              <a:t>дехьа</a:t>
            </a:r>
            <a:r>
              <a:rPr lang="ru-RU" sz="3100" i="1" dirty="0">
                <a:solidFill>
                  <a:srgbClr val="A50021"/>
                </a:solidFill>
              </a:rPr>
              <a:t> а </a:t>
            </a:r>
            <a:r>
              <a:rPr lang="ru-RU" sz="3100" i="1" dirty="0" err="1">
                <a:solidFill>
                  <a:srgbClr val="A50021"/>
                </a:solidFill>
              </a:rPr>
              <a:t>ваьлла</a:t>
            </a:r>
            <a:r>
              <a:rPr lang="ru-RU" sz="3100" i="1" dirty="0">
                <a:solidFill>
                  <a:srgbClr val="A50021"/>
                </a:solidFill>
              </a:rPr>
              <a:t> шен </a:t>
            </a:r>
            <a:r>
              <a:rPr lang="ru-RU" sz="3100" i="1" dirty="0" err="1">
                <a:solidFill>
                  <a:srgbClr val="A50021"/>
                </a:solidFill>
              </a:rPr>
              <a:t>накъосташца</a:t>
            </a:r>
            <a:r>
              <a:rPr lang="ru-RU" sz="3100" i="1" dirty="0">
                <a:solidFill>
                  <a:srgbClr val="A50021"/>
                </a:solidFill>
              </a:rPr>
              <a:t> </a:t>
            </a:r>
            <a:r>
              <a:rPr lang="ru-RU" sz="3100" i="1" dirty="0" err="1">
                <a:solidFill>
                  <a:srgbClr val="A50021"/>
                </a:solidFill>
              </a:rPr>
              <a:t>мостагчух</a:t>
            </a:r>
            <a:r>
              <a:rPr lang="ru-RU" sz="3100" i="1" dirty="0">
                <a:solidFill>
                  <a:srgbClr val="A50021"/>
                </a:solidFill>
              </a:rPr>
              <a:t> лаьцна </a:t>
            </a:r>
            <a:r>
              <a:rPr lang="ru-RU" sz="3100" i="1" dirty="0" err="1">
                <a:solidFill>
                  <a:srgbClr val="A50021"/>
                </a:solidFill>
              </a:rPr>
              <a:t>оьшуш</a:t>
            </a:r>
            <a:r>
              <a:rPr lang="ru-RU" sz="3100" i="1" dirty="0">
                <a:solidFill>
                  <a:srgbClr val="A50021"/>
                </a:solidFill>
              </a:rPr>
              <a:t> болу </a:t>
            </a:r>
            <a:r>
              <a:rPr lang="ru-RU" sz="3100" i="1" dirty="0" err="1">
                <a:solidFill>
                  <a:srgbClr val="A50021"/>
                </a:solidFill>
              </a:rPr>
              <a:t>хаамаш</a:t>
            </a:r>
            <a:r>
              <a:rPr lang="ru-RU" sz="3100" i="1" dirty="0">
                <a:solidFill>
                  <a:srgbClr val="A50021"/>
                </a:solidFill>
              </a:rPr>
              <a:t> </a:t>
            </a:r>
            <a:r>
              <a:rPr lang="ru-RU" sz="3100" i="1" dirty="0" err="1">
                <a:solidFill>
                  <a:srgbClr val="A50021"/>
                </a:solidFill>
              </a:rPr>
              <a:t>кхачийна</a:t>
            </a:r>
            <a:r>
              <a:rPr lang="ru-RU" sz="3100" i="1" dirty="0">
                <a:solidFill>
                  <a:srgbClr val="A50021"/>
                </a:solidFill>
              </a:rPr>
              <a:t> </a:t>
            </a:r>
            <a:r>
              <a:rPr lang="ru-RU" sz="3100" i="1" dirty="0" err="1">
                <a:solidFill>
                  <a:srgbClr val="A50021"/>
                </a:solidFill>
              </a:rPr>
              <a:t>цо</a:t>
            </a:r>
            <a:r>
              <a:rPr lang="ru-RU" sz="3100" i="1" dirty="0">
                <a:solidFill>
                  <a:srgbClr val="A50021"/>
                </a:solidFill>
              </a:rPr>
              <a:t>, и </a:t>
            </a:r>
            <a:r>
              <a:rPr lang="ru-RU" sz="3100" i="1" dirty="0" err="1">
                <a:solidFill>
                  <a:srgbClr val="A50021"/>
                </a:solidFill>
              </a:rPr>
              <a:t>хаамаш</a:t>
            </a:r>
            <a:r>
              <a:rPr lang="ru-RU" sz="3100" i="1" dirty="0">
                <a:solidFill>
                  <a:srgbClr val="A50021"/>
                </a:solidFill>
              </a:rPr>
              <a:t> </a:t>
            </a:r>
            <a:r>
              <a:rPr lang="ru-RU" sz="3100" i="1" dirty="0" err="1">
                <a:solidFill>
                  <a:srgbClr val="A50021"/>
                </a:solidFill>
              </a:rPr>
              <a:t>бахьна</a:t>
            </a:r>
            <a:r>
              <a:rPr lang="ru-RU" sz="3100" i="1" dirty="0">
                <a:solidFill>
                  <a:srgbClr val="A50021"/>
                </a:solidFill>
              </a:rPr>
              <a:t> </a:t>
            </a:r>
            <a:r>
              <a:rPr lang="ru-RU" sz="3100" i="1" dirty="0" err="1">
                <a:solidFill>
                  <a:srgbClr val="A50021"/>
                </a:solidFill>
              </a:rPr>
              <a:t>долуш</a:t>
            </a:r>
            <a:r>
              <a:rPr lang="ru-RU" sz="3100" i="1" dirty="0">
                <a:solidFill>
                  <a:srgbClr val="A50021"/>
                </a:solidFill>
              </a:rPr>
              <a:t>  </a:t>
            </a:r>
            <a:r>
              <a:rPr lang="ru-RU" sz="3100" i="1" dirty="0" err="1">
                <a:solidFill>
                  <a:srgbClr val="A50021"/>
                </a:solidFill>
              </a:rPr>
              <a:t>вайчеран</a:t>
            </a:r>
            <a:r>
              <a:rPr lang="ru-RU" sz="3100" i="1" dirty="0">
                <a:solidFill>
                  <a:srgbClr val="A50021"/>
                </a:solidFill>
              </a:rPr>
              <a:t>  </a:t>
            </a:r>
            <a:r>
              <a:rPr lang="ru-RU" sz="3100" i="1" dirty="0" err="1">
                <a:solidFill>
                  <a:srgbClr val="A50021"/>
                </a:solidFill>
              </a:rPr>
              <a:t>ницкъ</a:t>
            </a:r>
            <a:r>
              <a:rPr lang="ru-RU" sz="3100" i="1" dirty="0">
                <a:solidFill>
                  <a:srgbClr val="A50021"/>
                </a:solidFill>
              </a:rPr>
              <a:t> </a:t>
            </a:r>
            <a:r>
              <a:rPr lang="ru-RU" sz="3100" i="1" dirty="0" err="1">
                <a:solidFill>
                  <a:srgbClr val="A50021"/>
                </a:solidFill>
              </a:rPr>
              <a:t>кхаьчна</a:t>
            </a:r>
            <a:r>
              <a:rPr lang="ru-RU" sz="3100" i="1" dirty="0">
                <a:solidFill>
                  <a:srgbClr val="A50021"/>
                </a:solidFill>
              </a:rPr>
              <a:t> мостаг1ий </a:t>
            </a:r>
            <a:r>
              <a:rPr lang="ru-RU" sz="3100" i="1" dirty="0" err="1">
                <a:solidFill>
                  <a:srgbClr val="A50021"/>
                </a:solidFill>
              </a:rPr>
              <a:t>эша</a:t>
            </a:r>
            <a:r>
              <a:rPr lang="ru-RU" sz="3100" i="1" dirty="0">
                <a:solidFill>
                  <a:srgbClr val="A50021"/>
                </a:solidFill>
              </a:rPr>
              <a:t> а </a:t>
            </a:r>
            <a:r>
              <a:rPr lang="ru-RU" sz="3100" i="1" dirty="0" err="1">
                <a:solidFill>
                  <a:srgbClr val="A50021"/>
                </a:solidFill>
              </a:rPr>
              <a:t>бина</a:t>
            </a:r>
            <a:r>
              <a:rPr lang="ru-RU" sz="3100" i="1" dirty="0">
                <a:solidFill>
                  <a:srgbClr val="A50021"/>
                </a:solidFill>
              </a:rPr>
              <a:t> ,и </a:t>
            </a:r>
            <a:r>
              <a:rPr lang="ru-RU" sz="3100" i="1" dirty="0" err="1">
                <a:solidFill>
                  <a:srgbClr val="A50021"/>
                </a:solidFill>
              </a:rPr>
              <a:t>меттиг</a:t>
            </a:r>
            <a:r>
              <a:rPr lang="ru-RU" sz="3100" i="1" dirty="0">
                <a:solidFill>
                  <a:srgbClr val="A50021"/>
                </a:solidFill>
              </a:rPr>
              <a:t> </a:t>
            </a:r>
            <a:r>
              <a:rPr lang="ru-RU" sz="3100" i="1" dirty="0" err="1">
                <a:solidFill>
                  <a:srgbClr val="A50021"/>
                </a:solidFill>
              </a:rPr>
              <a:t>схьаяккха</a:t>
            </a:r>
            <a:r>
              <a:rPr lang="ru-RU" sz="3100" i="1" dirty="0" smtClean="0">
                <a:solidFill>
                  <a:srgbClr val="A50021"/>
                </a:solidFill>
              </a:rPr>
              <a:t>. И </a:t>
            </a:r>
            <a:r>
              <a:rPr lang="ru-RU" sz="3100" i="1" dirty="0" err="1">
                <a:solidFill>
                  <a:srgbClr val="A50021"/>
                </a:solidFill>
              </a:rPr>
              <a:t>Майралла</a:t>
            </a:r>
            <a:r>
              <a:rPr lang="ru-RU" sz="3100" i="1" dirty="0">
                <a:solidFill>
                  <a:srgbClr val="A50021"/>
                </a:solidFill>
              </a:rPr>
              <a:t> </a:t>
            </a:r>
            <a:r>
              <a:rPr lang="ru-RU" sz="3100" i="1" dirty="0" err="1">
                <a:solidFill>
                  <a:srgbClr val="A50021"/>
                </a:solidFill>
              </a:rPr>
              <a:t>бахьна</a:t>
            </a:r>
            <a:r>
              <a:rPr lang="ru-RU" sz="3100" i="1" dirty="0">
                <a:solidFill>
                  <a:srgbClr val="A50021"/>
                </a:solidFill>
              </a:rPr>
              <a:t> </a:t>
            </a:r>
            <a:r>
              <a:rPr lang="ru-RU" sz="3100" i="1" dirty="0" err="1">
                <a:solidFill>
                  <a:srgbClr val="A50021"/>
                </a:solidFill>
              </a:rPr>
              <a:t>долуш</a:t>
            </a:r>
            <a:r>
              <a:rPr lang="ru-RU" sz="3100" i="1" dirty="0">
                <a:solidFill>
                  <a:srgbClr val="A50021"/>
                </a:solidFill>
              </a:rPr>
              <a:t> </a:t>
            </a:r>
            <a:r>
              <a:rPr lang="ru-RU" sz="3100" i="1" dirty="0" err="1">
                <a:solidFill>
                  <a:srgbClr val="A50021"/>
                </a:solidFill>
              </a:rPr>
              <a:t>цунна</a:t>
            </a:r>
            <a:r>
              <a:rPr lang="ru-RU" sz="3100" i="1" dirty="0">
                <a:solidFill>
                  <a:srgbClr val="A50021"/>
                </a:solidFill>
              </a:rPr>
              <a:t> </a:t>
            </a:r>
            <a:r>
              <a:rPr lang="ru-RU" sz="3100" i="1" dirty="0" err="1">
                <a:solidFill>
                  <a:srgbClr val="A50021"/>
                </a:solidFill>
              </a:rPr>
              <a:t>белла</a:t>
            </a:r>
            <a:r>
              <a:rPr lang="ru-RU" sz="3100" i="1" dirty="0">
                <a:solidFill>
                  <a:srgbClr val="A50021"/>
                </a:solidFill>
              </a:rPr>
              <a:t> седа </a:t>
            </a:r>
            <a:r>
              <a:rPr lang="ru-RU" sz="3100" i="1" dirty="0" err="1">
                <a:solidFill>
                  <a:srgbClr val="A50021"/>
                </a:solidFill>
              </a:rPr>
              <a:t>турпалхочун</a:t>
            </a:r>
            <a:r>
              <a:rPr lang="ru-RU" sz="3100" i="1" dirty="0">
                <a:solidFill>
                  <a:srgbClr val="A50021"/>
                </a:solidFill>
              </a:rPr>
              <a:t> «</a:t>
            </a:r>
            <a:r>
              <a:rPr lang="ru-RU" sz="3100" i="1" dirty="0" err="1">
                <a:solidFill>
                  <a:srgbClr val="A50021"/>
                </a:solidFill>
              </a:rPr>
              <a:t>Дашо</a:t>
            </a:r>
            <a:r>
              <a:rPr lang="ru-RU" sz="3100" i="1" dirty="0">
                <a:solidFill>
                  <a:srgbClr val="A50021"/>
                </a:solidFill>
              </a:rPr>
              <a:t> седа», </a:t>
            </a:r>
            <a:r>
              <a:rPr lang="ru-RU" sz="3100" i="1" dirty="0" err="1">
                <a:solidFill>
                  <a:srgbClr val="A50021"/>
                </a:solidFill>
              </a:rPr>
              <a:t>амма</a:t>
            </a:r>
            <a:r>
              <a:rPr lang="ru-RU" sz="3100" i="1" dirty="0">
                <a:solidFill>
                  <a:srgbClr val="A50021"/>
                </a:solidFill>
              </a:rPr>
              <a:t> 24 </a:t>
            </a:r>
            <a:r>
              <a:rPr lang="ru-RU" sz="3100" i="1" dirty="0" err="1">
                <a:solidFill>
                  <a:srgbClr val="A50021"/>
                </a:solidFill>
              </a:rPr>
              <a:t>майхь</a:t>
            </a:r>
            <a:r>
              <a:rPr lang="ru-RU" sz="3100" i="1" dirty="0">
                <a:solidFill>
                  <a:srgbClr val="A50021"/>
                </a:solidFill>
              </a:rPr>
              <a:t> 1955 </a:t>
            </a:r>
            <a:r>
              <a:rPr lang="ru-RU" sz="3100" i="1" dirty="0" err="1">
                <a:solidFill>
                  <a:srgbClr val="A50021"/>
                </a:solidFill>
              </a:rPr>
              <a:t>шарахь</a:t>
            </a:r>
            <a:r>
              <a:rPr lang="ru-RU" sz="3100" i="1" dirty="0">
                <a:solidFill>
                  <a:srgbClr val="A50021"/>
                </a:solidFill>
              </a:rPr>
              <a:t> и седа </a:t>
            </a:r>
            <a:r>
              <a:rPr lang="ru-RU" sz="3100" i="1" dirty="0" err="1">
                <a:solidFill>
                  <a:srgbClr val="A50021"/>
                </a:solidFill>
              </a:rPr>
              <a:t>схьабаьккхина</a:t>
            </a:r>
            <a:r>
              <a:rPr lang="ru-RU" sz="3100" i="1" dirty="0" smtClean="0">
                <a:solidFill>
                  <a:srgbClr val="A50021"/>
                </a:solidFill>
              </a:rPr>
              <a:t>. </a:t>
            </a:r>
            <a:r>
              <a:rPr lang="ru-RU" sz="3100" i="1" dirty="0" err="1" smtClean="0">
                <a:solidFill>
                  <a:srgbClr val="A50021"/>
                </a:solidFill>
              </a:rPr>
              <a:t>Юха</a:t>
            </a:r>
            <a:r>
              <a:rPr lang="ru-RU" sz="3100" i="1" dirty="0" smtClean="0">
                <a:solidFill>
                  <a:srgbClr val="A50021"/>
                </a:solidFill>
              </a:rPr>
              <a:t> </a:t>
            </a:r>
            <a:r>
              <a:rPr lang="ru-RU" sz="3100" i="1" dirty="0">
                <a:solidFill>
                  <a:srgbClr val="A50021"/>
                </a:solidFill>
              </a:rPr>
              <a:t>21 </a:t>
            </a:r>
            <a:r>
              <a:rPr lang="ru-RU" sz="3100" i="1" dirty="0" err="1">
                <a:solidFill>
                  <a:srgbClr val="A50021"/>
                </a:solidFill>
              </a:rPr>
              <a:t>августехь</a:t>
            </a:r>
            <a:r>
              <a:rPr lang="ru-RU" sz="3100" i="1" dirty="0">
                <a:solidFill>
                  <a:srgbClr val="A50021"/>
                </a:solidFill>
              </a:rPr>
              <a:t> 1985 </a:t>
            </a:r>
            <a:r>
              <a:rPr lang="ru-RU" sz="3100" i="1" dirty="0" err="1">
                <a:solidFill>
                  <a:srgbClr val="A50021"/>
                </a:solidFill>
              </a:rPr>
              <a:t>шарахь</a:t>
            </a:r>
            <a:r>
              <a:rPr lang="ru-RU" sz="3100" i="1" dirty="0">
                <a:solidFill>
                  <a:srgbClr val="A50021"/>
                </a:solidFill>
              </a:rPr>
              <a:t> и </a:t>
            </a:r>
            <a:r>
              <a:rPr lang="ru-RU" sz="3100" i="1" dirty="0" err="1">
                <a:solidFill>
                  <a:srgbClr val="A50021"/>
                </a:solidFill>
              </a:rPr>
              <a:t>мидал</a:t>
            </a:r>
            <a:r>
              <a:rPr lang="ru-RU" sz="3100" i="1" dirty="0">
                <a:solidFill>
                  <a:srgbClr val="A50021"/>
                </a:solidFill>
              </a:rPr>
              <a:t> </a:t>
            </a:r>
            <a:r>
              <a:rPr lang="ru-RU" sz="3100" i="1" dirty="0" err="1">
                <a:solidFill>
                  <a:srgbClr val="A50021"/>
                </a:solidFill>
              </a:rPr>
              <a:t>юха</a:t>
            </a:r>
            <a:r>
              <a:rPr lang="ru-RU" sz="3100" i="1" dirty="0">
                <a:solidFill>
                  <a:srgbClr val="A50021"/>
                </a:solidFill>
              </a:rPr>
              <a:t> а </a:t>
            </a:r>
            <a:r>
              <a:rPr lang="ru-RU" sz="3100" i="1" dirty="0" err="1">
                <a:solidFill>
                  <a:srgbClr val="A50021"/>
                </a:solidFill>
              </a:rPr>
              <a:t>схьаелла</a:t>
            </a:r>
            <a:r>
              <a:rPr lang="ru-RU" sz="3100" i="1" dirty="0">
                <a:solidFill>
                  <a:srgbClr val="A50021"/>
                </a:solidFill>
              </a:rPr>
              <a:t> </a:t>
            </a:r>
            <a:r>
              <a:rPr lang="ru-RU" sz="3100" i="1" dirty="0" err="1">
                <a:solidFill>
                  <a:srgbClr val="A50021"/>
                </a:solidFill>
              </a:rPr>
              <a:t>Дачиевна</a:t>
            </a:r>
            <a:r>
              <a:rPr lang="ru-RU" sz="3100" i="1" dirty="0" smtClean="0">
                <a:solidFill>
                  <a:srgbClr val="A50021"/>
                </a:solidFill>
              </a:rPr>
              <a:t>. </a:t>
            </a:r>
            <a:r>
              <a:rPr lang="ru-RU" sz="3100" i="1" dirty="0" err="1" smtClean="0">
                <a:solidFill>
                  <a:srgbClr val="A50021"/>
                </a:solidFill>
              </a:rPr>
              <a:t>Цул</a:t>
            </a:r>
            <a:r>
              <a:rPr lang="ru-RU" sz="3100" i="1" dirty="0" smtClean="0">
                <a:solidFill>
                  <a:srgbClr val="A50021"/>
                </a:solidFill>
              </a:rPr>
              <a:t> </a:t>
            </a:r>
            <a:r>
              <a:rPr lang="ru-RU" sz="3100" i="1" dirty="0" err="1">
                <a:solidFill>
                  <a:srgbClr val="A50021"/>
                </a:solidFill>
              </a:rPr>
              <a:t>совнаха</a:t>
            </a:r>
            <a:r>
              <a:rPr lang="ru-RU" sz="3100" i="1" dirty="0">
                <a:solidFill>
                  <a:srgbClr val="A50021"/>
                </a:solidFill>
              </a:rPr>
              <a:t> </a:t>
            </a:r>
            <a:r>
              <a:rPr lang="ru-RU" sz="3100" i="1" dirty="0" err="1">
                <a:solidFill>
                  <a:srgbClr val="A50021"/>
                </a:solidFill>
              </a:rPr>
              <a:t>цунна</a:t>
            </a:r>
            <a:r>
              <a:rPr lang="ru-RU" sz="3100" i="1" dirty="0">
                <a:solidFill>
                  <a:srgbClr val="A50021"/>
                </a:solidFill>
              </a:rPr>
              <a:t> </a:t>
            </a:r>
            <a:r>
              <a:rPr lang="ru-RU" sz="3100" i="1" dirty="0" err="1">
                <a:solidFill>
                  <a:srgbClr val="A50021"/>
                </a:solidFill>
              </a:rPr>
              <a:t>елла</a:t>
            </a:r>
            <a:r>
              <a:rPr lang="ru-RU" sz="3100" i="1" dirty="0">
                <a:solidFill>
                  <a:srgbClr val="A50021"/>
                </a:solidFill>
              </a:rPr>
              <a:t>  «Орден Ленина», «Орден отечественной войны 1-степени», «Ц1ен седа», </a:t>
            </a:r>
            <a:r>
              <a:rPr lang="ru-RU" sz="3100" i="1" dirty="0" err="1">
                <a:solidFill>
                  <a:srgbClr val="A50021"/>
                </a:solidFill>
              </a:rPr>
              <a:t>кхин</a:t>
            </a:r>
            <a:r>
              <a:rPr lang="ru-RU" sz="3100" i="1" dirty="0">
                <a:solidFill>
                  <a:srgbClr val="A50021"/>
                </a:solidFill>
              </a:rPr>
              <a:t> </a:t>
            </a:r>
            <a:r>
              <a:rPr lang="ru-RU" sz="3100" i="1" dirty="0" err="1">
                <a:solidFill>
                  <a:srgbClr val="A50021"/>
                </a:solidFill>
              </a:rPr>
              <a:t>мидалш</a:t>
            </a:r>
            <a:r>
              <a:rPr lang="ru-RU" sz="3100" i="1" dirty="0" smtClean="0">
                <a:solidFill>
                  <a:srgbClr val="A50021"/>
                </a:solidFill>
              </a:rPr>
              <a:t>.</a:t>
            </a:r>
            <a:r>
              <a:rPr lang="ru-RU" dirty="0" smtClean="0"/>
              <a:t/>
            </a:r>
            <a:br>
              <a:rPr lang="ru-RU" dirty="0" smtClean="0"/>
            </a:br>
            <a:r>
              <a:rPr lang="ru-RU" sz="3100" i="1" dirty="0" smtClean="0">
                <a:solidFill>
                  <a:srgbClr val="A50021"/>
                </a:solidFill>
              </a:rPr>
              <a:t>1942 </a:t>
            </a:r>
            <a:r>
              <a:rPr lang="ru-RU" sz="3100" i="1" dirty="0" err="1">
                <a:solidFill>
                  <a:srgbClr val="A50021"/>
                </a:solidFill>
              </a:rPr>
              <a:t>шарахь</a:t>
            </a:r>
            <a:r>
              <a:rPr lang="ru-RU" sz="3100" i="1" dirty="0">
                <a:solidFill>
                  <a:srgbClr val="A50021"/>
                </a:solidFill>
              </a:rPr>
              <a:t> </a:t>
            </a:r>
            <a:r>
              <a:rPr lang="ru-RU" sz="3100" i="1" dirty="0" err="1">
                <a:solidFill>
                  <a:srgbClr val="A50021"/>
                </a:solidFill>
              </a:rPr>
              <a:t>дуьйна</a:t>
            </a:r>
            <a:r>
              <a:rPr lang="ru-RU" sz="3100" i="1" dirty="0">
                <a:solidFill>
                  <a:srgbClr val="A50021"/>
                </a:solidFill>
              </a:rPr>
              <a:t> </a:t>
            </a:r>
            <a:r>
              <a:rPr lang="ru-RU" sz="3100" i="1" dirty="0" err="1">
                <a:solidFill>
                  <a:srgbClr val="A50021"/>
                </a:solidFill>
              </a:rPr>
              <a:t>Сийлахь-боккхачу</a:t>
            </a:r>
            <a:r>
              <a:rPr lang="ru-RU" sz="3100" i="1" dirty="0">
                <a:solidFill>
                  <a:srgbClr val="A50021"/>
                </a:solidFill>
              </a:rPr>
              <a:t> </a:t>
            </a:r>
            <a:r>
              <a:rPr lang="ru-RU" sz="3100" i="1" dirty="0" err="1">
                <a:solidFill>
                  <a:srgbClr val="A50021"/>
                </a:solidFill>
              </a:rPr>
              <a:t>Даймехкан</a:t>
            </a:r>
            <a:r>
              <a:rPr lang="ru-RU" sz="3100" i="1" dirty="0">
                <a:solidFill>
                  <a:srgbClr val="A50021"/>
                </a:solidFill>
              </a:rPr>
              <a:t> </a:t>
            </a:r>
            <a:r>
              <a:rPr lang="ru-RU" sz="3100" i="1" dirty="0" err="1">
                <a:solidFill>
                  <a:srgbClr val="A50021"/>
                </a:solidFill>
              </a:rPr>
              <a:t>тIамехь</a:t>
            </a:r>
            <a:r>
              <a:rPr lang="ru-RU" sz="3100" i="1" dirty="0">
                <a:solidFill>
                  <a:srgbClr val="A50021"/>
                </a:solidFill>
              </a:rPr>
              <a:t> </a:t>
            </a:r>
            <a:r>
              <a:rPr lang="ru-RU" sz="3100" i="1" dirty="0" err="1">
                <a:solidFill>
                  <a:srgbClr val="A50021"/>
                </a:solidFill>
              </a:rPr>
              <a:t>мостагIчунна</a:t>
            </a:r>
            <a:r>
              <a:rPr lang="ru-RU" sz="3100" i="1" dirty="0">
                <a:solidFill>
                  <a:srgbClr val="A50021"/>
                </a:solidFill>
              </a:rPr>
              <a:t> </a:t>
            </a:r>
            <a:r>
              <a:rPr lang="ru-RU" sz="3100" i="1" dirty="0" err="1">
                <a:solidFill>
                  <a:srgbClr val="A50021"/>
                </a:solidFill>
              </a:rPr>
              <a:t>дуьхьал</a:t>
            </a:r>
            <a:r>
              <a:rPr lang="ru-RU" sz="3100" i="1" dirty="0">
                <a:solidFill>
                  <a:srgbClr val="A50021"/>
                </a:solidFill>
              </a:rPr>
              <a:t> </a:t>
            </a:r>
            <a:r>
              <a:rPr lang="ru-RU" sz="3100" i="1" dirty="0" err="1">
                <a:solidFill>
                  <a:srgbClr val="A50021"/>
                </a:solidFill>
              </a:rPr>
              <a:t>лаьтташ</a:t>
            </a:r>
            <a:r>
              <a:rPr lang="ru-RU" sz="3100" i="1" dirty="0">
                <a:solidFill>
                  <a:srgbClr val="A50021"/>
                </a:solidFill>
              </a:rPr>
              <a:t> </a:t>
            </a:r>
            <a:r>
              <a:rPr lang="ru-RU" sz="3100" i="1" dirty="0" err="1">
                <a:solidFill>
                  <a:srgbClr val="A50021"/>
                </a:solidFill>
              </a:rPr>
              <a:t>хилла</a:t>
            </a:r>
            <a:r>
              <a:rPr lang="ru-RU" sz="3100" i="1" dirty="0">
                <a:solidFill>
                  <a:srgbClr val="A50021"/>
                </a:solidFill>
              </a:rPr>
              <a:t> </a:t>
            </a:r>
            <a:r>
              <a:rPr lang="ru-RU" sz="3100" i="1" dirty="0" err="1">
                <a:solidFill>
                  <a:srgbClr val="A50021"/>
                </a:solidFill>
              </a:rPr>
              <a:t>Хансолта</a:t>
            </a:r>
            <a:r>
              <a:rPr lang="ru-RU" sz="3100" i="1" dirty="0">
                <a:solidFill>
                  <a:srgbClr val="A50021"/>
                </a:solidFill>
              </a:rPr>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endParaRPr lang="ru-RU" b="1" i="1" dirty="0">
              <a:solidFill>
                <a:srgbClr val="A50021"/>
              </a:solidFill>
            </a:endParaRPr>
          </a:p>
        </p:txBody>
      </p:sp>
    </p:spTree>
    <p:extLst>
      <p:ext uri="{BB962C8B-B14F-4D97-AF65-F5344CB8AC3E}">
        <p14:creationId xmlns:p14="http://schemas.microsoft.com/office/powerpoint/2010/main" val="1609445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43" y="65315"/>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48640" y="365125"/>
            <a:ext cx="10805160" cy="2459718"/>
          </a:xfrm>
        </p:spPr>
        <p:txBody>
          <a:bodyPr>
            <a:normAutofit fontScale="90000"/>
          </a:bodyPr>
          <a:lstStyle/>
          <a:p>
            <a:r>
              <a:rPr lang="ru-RU" i="1" dirty="0" smtClean="0">
                <a:solidFill>
                  <a:srgbClr val="A50021"/>
                </a:solidFill>
              </a:rPr>
              <a:t/>
            </a:r>
            <a:br>
              <a:rPr lang="ru-RU" i="1" dirty="0" smtClean="0">
                <a:solidFill>
                  <a:srgbClr val="A50021"/>
                </a:solidFill>
              </a:rPr>
            </a:br>
            <a:r>
              <a:rPr lang="ru-RU" i="1" dirty="0">
                <a:solidFill>
                  <a:srgbClr val="A50021"/>
                </a:solidFill>
              </a:rPr>
              <a:t/>
            </a:r>
            <a:br>
              <a:rPr lang="ru-RU" i="1" dirty="0">
                <a:solidFill>
                  <a:srgbClr val="A50021"/>
                </a:solidFill>
              </a:rPr>
            </a:br>
            <a:r>
              <a:rPr lang="ru-RU" i="1" dirty="0" smtClean="0">
                <a:solidFill>
                  <a:srgbClr val="A50021"/>
                </a:solidFill>
              </a:rPr>
              <a:t/>
            </a:r>
            <a:br>
              <a:rPr lang="ru-RU" i="1" dirty="0" smtClean="0">
                <a:solidFill>
                  <a:srgbClr val="A50021"/>
                </a:solidFill>
              </a:rPr>
            </a:br>
            <a:r>
              <a:rPr lang="ru-RU" i="1" dirty="0">
                <a:solidFill>
                  <a:srgbClr val="A50021"/>
                </a:solidFill>
              </a:rPr>
              <a:t/>
            </a:r>
            <a:br>
              <a:rPr lang="ru-RU" i="1" dirty="0">
                <a:solidFill>
                  <a:srgbClr val="A50021"/>
                </a:solidFill>
              </a:rPr>
            </a:br>
            <a:r>
              <a:rPr lang="ru-RU" i="1" dirty="0">
                <a:solidFill>
                  <a:srgbClr val="A50021"/>
                </a:solidFill>
              </a:rPr>
              <a:t/>
            </a:r>
            <a:br>
              <a:rPr lang="ru-RU" i="1" dirty="0">
                <a:solidFill>
                  <a:srgbClr val="A50021"/>
                </a:solidFill>
              </a:rPr>
            </a:br>
            <a:r>
              <a:rPr lang="ru-RU" i="1" dirty="0" smtClean="0">
                <a:solidFill>
                  <a:srgbClr val="A50021"/>
                </a:solidFill>
              </a:rPr>
              <a:t/>
            </a:r>
            <a:br>
              <a:rPr lang="ru-RU" i="1" dirty="0" smtClean="0">
                <a:solidFill>
                  <a:srgbClr val="A50021"/>
                </a:solidFill>
              </a:rPr>
            </a:br>
            <a:r>
              <a:rPr lang="ru-RU" i="1" dirty="0">
                <a:solidFill>
                  <a:srgbClr val="A50021"/>
                </a:solidFill>
              </a:rPr>
              <a:t/>
            </a:r>
            <a:br>
              <a:rPr lang="ru-RU" i="1" dirty="0">
                <a:solidFill>
                  <a:srgbClr val="A50021"/>
                </a:solidFill>
              </a:rPr>
            </a:br>
            <a:r>
              <a:rPr lang="ru-RU" i="1" dirty="0" smtClean="0">
                <a:solidFill>
                  <a:srgbClr val="A50021"/>
                </a:solidFill>
              </a:rPr>
              <a:t/>
            </a:r>
            <a:br>
              <a:rPr lang="ru-RU" i="1" dirty="0" smtClean="0">
                <a:solidFill>
                  <a:srgbClr val="A50021"/>
                </a:solidFill>
              </a:rPr>
            </a:br>
            <a:r>
              <a:rPr lang="ru-RU" sz="3100" i="1" dirty="0" smtClean="0">
                <a:solidFill>
                  <a:srgbClr val="A50021"/>
                </a:solidFill>
              </a:rPr>
              <a:t>Разведчик </a:t>
            </a:r>
            <a:r>
              <a:rPr lang="ru-RU" sz="3100" i="1" dirty="0" err="1">
                <a:solidFill>
                  <a:srgbClr val="A50021"/>
                </a:solidFill>
              </a:rPr>
              <a:t>волчу</a:t>
            </a:r>
            <a:r>
              <a:rPr lang="ru-RU" sz="3100" i="1" dirty="0">
                <a:solidFill>
                  <a:srgbClr val="A50021"/>
                </a:solidFill>
              </a:rPr>
              <a:t> </a:t>
            </a:r>
            <a:r>
              <a:rPr lang="ru-RU" sz="3100" i="1" dirty="0" err="1">
                <a:solidFill>
                  <a:srgbClr val="A50021"/>
                </a:solidFill>
              </a:rPr>
              <a:t>Дачаев</a:t>
            </a:r>
            <a:r>
              <a:rPr lang="ru-RU" sz="3100" i="1" dirty="0">
                <a:solidFill>
                  <a:srgbClr val="A50021"/>
                </a:solidFill>
              </a:rPr>
              <a:t> </a:t>
            </a:r>
            <a:r>
              <a:rPr lang="ru-RU" sz="3100" i="1" dirty="0" err="1">
                <a:solidFill>
                  <a:srgbClr val="A50021"/>
                </a:solidFill>
              </a:rPr>
              <a:t>Хансолтина</a:t>
            </a:r>
            <a:r>
              <a:rPr lang="ru-RU" sz="3100" i="1" dirty="0">
                <a:solidFill>
                  <a:srgbClr val="A50021"/>
                </a:solidFill>
              </a:rPr>
              <a:t> а, цуьнан шина </a:t>
            </a:r>
            <a:r>
              <a:rPr lang="ru-RU" sz="3100" i="1" dirty="0" err="1">
                <a:solidFill>
                  <a:srgbClr val="A50021"/>
                </a:solidFill>
              </a:rPr>
              <a:t>накъостана</a:t>
            </a:r>
            <a:r>
              <a:rPr lang="ru-RU" sz="3100" i="1" dirty="0">
                <a:solidFill>
                  <a:srgbClr val="A50021"/>
                </a:solidFill>
              </a:rPr>
              <a:t> Агафонов </a:t>
            </a:r>
            <a:r>
              <a:rPr lang="ru-RU" sz="3100" i="1" dirty="0" err="1">
                <a:solidFill>
                  <a:srgbClr val="A50021"/>
                </a:solidFill>
              </a:rPr>
              <a:t>Алексейна</a:t>
            </a:r>
            <a:r>
              <a:rPr lang="ru-RU" sz="3100" i="1" dirty="0">
                <a:solidFill>
                  <a:srgbClr val="A50021"/>
                </a:solidFill>
              </a:rPr>
              <a:t> а, </a:t>
            </a:r>
            <a:r>
              <a:rPr lang="ru-RU" sz="3100" i="1" dirty="0" err="1">
                <a:solidFill>
                  <a:srgbClr val="A50021"/>
                </a:solidFill>
              </a:rPr>
              <a:t>Ганжело</a:t>
            </a:r>
            <a:r>
              <a:rPr lang="ru-RU" sz="3100" i="1" dirty="0">
                <a:solidFill>
                  <a:srgbClr val="A50021"/>
                </a:solidFill>
              </a:rPr>
              <a:t> </a:t>
            </a:r>
            <a:r>
              <a:rPr lang="ru-RU" sz="3100" i="1" dirty="0" err="1">
                <a:solidFill>
                  <a:srgbClr val="A50021"/>
                </a:solidFill>
              </a:rPr>
              <a:t>Иванна</a:t>
            </a:r>
            <a:r>
              <a:rPr lang="ru-RU" sz="3100" i="1" dirty="0">
                <a:solidFill>
                  <a:srgbClr val="A50021"/>
                </a:solidFill>
              </a:rPr>
              <a:t> а 1943 </a:t>
            </a:r>
            <a:r>
              <a:rPr lang="ru-RU" sz="3100" i="1" dirty="0" err="1">
                <a:solidFill>
                  <a:srgbClr val="A50021"/>
                </a:solidFill>
              </a:rPr>
              <a:t>шеран</a:t>
            </a:r>
            <a:r>
              <a:rPr lang="ru-RU" sz="3100" i="1" dirty="0">
                <a:solidFill>
                  <a:srgbClr val="A50021"/>
                </a:solidFill>
              </a:rPr>
              <a:t> сентябрь </a:t>
            </a:r>
            <a:r>
              <a:rPr lang="ru-RU" sz="3100" i="1" dirty="0" err="1">
                <a:solidFill>
                  <a:srgbClr val="A50021"/>
                </a:solidFill>
              </a:rPr>
              <a:t>баттахь</a:t>
            </a:r>
            <a:r>
              <a:rPr lang="ru-RU" sz="3100" i="1" dirty="0">
                <a:solidFill>
                  <a:srgbClr val="A50021"/>
                </a:solidFill>
              </a:rPr>
              <a:t> </a:t>
            </a:r>
            <a:r>
              <a:rPr lang="ru-RU" sz="3100" i="1" dirty="0" err="1">
                <a:solidFill>
                  <a:srgbClr val="A50021"/>
                </a:solidFill>
              </a:rPr>
              <a:t>тIедиллина</a:t>
            </a:r>
            <a:r>
              <a:rPr lang="ru-RU" sz="3100" i="1" dirty="0">
                <a:solidFill>
                  <a:srgbClr val="A50021"/>
                </a:solidFill>
              </a:rPr>
              <a:t> </a:t>
            </a:r>
            <a:r>
              <a:rPr lang="ru-RU" sz="3100" i="1" dirty="0" err="1">
                <a:solidFill>
                  <a:srgbClr val="A50021"/>
                </a:solidFill>
              </a:rPr>
              <a:t>Iаламат</a:t>
            </a:r>
            <a:r>
              <a:rPr lang="ru-RU" sz="3100" i="1" dirty="0">
                <a:solidFill>
                  <a:srgbClr val="A50021"/>
                </a:solidFill>
              </a:rPr>
              <a:t> </a:t>
            </a:r>
            <a:r>
              <a:rPr lang="ru-RU" sz="3100" i="1" dirty="0" err="1">
                <a:solidFill>
                  <a:srgbClr val="A50021"/>
                </a:solidFill>
              </a:rPr>
              <a:t>доккхачу</a:t>
            </a:r>
            <a:r>
              <a:rPr lang="ru-RU" sz="3100" i="1" dirty="0">
                <a:solidFill>
                  <a:srgbClr val="A50021"/>
                </a:solidFill>
              </a:rPr>
              <a:t> </a:t>
            </a:r>
            <a:r>
              <a:rPr lang="ru-RU" sz="3100" i="1" dirty="0" err="1">
                <a:solidFill>
                  <a:srgbClr val="A50021"/>
                </a:solidFill>
              </a:rPr>
              <a:t>жоьпаллин</a:t>
            </a:r>
            <a:r>
              <a:rPr lang="ru-RU" sz="3100" i="1" dirty="0">
                <a:solidFill>
                  <a:srgbClr val="A50021"/>
                </a:solidFill>
              </a:rPr>
              <a:t> </a:t>
            </a:r>
            <a:r>
              <a:rPr lang="ru-RU" sz="3100" i="1" dirty="0" err="1">
                <a:solidFill>
                  <a:srgbClr val="A50021"/>
                </a:solidFill>
              </a:rPr>
              <a:t>декхар</a:t>
            </a:r>
            <a:r>
              <a:rPr lang="ru-RU" sz="3100" i="1" dirty="0">
                <a:solidFill>
                  <a:srgbClr val="A50021"/>
                </a:solidFill>
              </a:rPr>
              <a:t>. Днепр </a:t>
            </a:r>
            <a:r>
              <a:rPr lang="ru-RU" sz="3100" i="1" dirty="0" err="1">
                <a:solidFill>
                  <a:srgbClr val="A50021"/>
                </a:solidFill>
              </a:rPr>
              <a:t>хих</a:t>
            </a:r>
            <a:r>
              <a:rPr lang="ru-RU" sz="3100" i="1" dirty="0">
                <a:solidFill>
                  <a:srgbClr val="A50021"/>
                </a:solidFill>
              </a:rPr>
              <a:t> </a:t>
            </a:r>
            <a:r>
              <a:rPr lang="ru-RU" sz="3100" i="1" dirty="0" err="1">
                <a:solidFill>
                  <a:srgbClr val="A50021"/>
                </a:solidFill>
              </a:rPr>
              <a:t>дехьа</a:t>
            </a:r>
            <a:r>
              <a:rPr lang="ru-RU" sz="3100" i="1" dirty="0">
                <a:solidFill>
                  <a:srgbClr val="A50021"/>
                </a:solidFill>
              </a:rPr>
              <a:t> а </a:t>
            </a:r>
            <a:r>
              <a:rPr lang="ru-RU" sz="3100" i="1" dirty="0" err="1">
                <a:solidFill>
                  <a:srgbClr val="A50021"/>
                </a:solidFill>
              </a:rPr>
              <a:t>девлла</a:t>
            </a:r>
            <a:r>
              <a:rPr lang="ru-RU" sz="3100" i="1" dirty="0">
                <a:solidFill>
                  <a:srgbClr val="A50021"/>
                </a:solidFill>
              </a:rPr>
              <a:t>, </a:t>
            </a:r>
            <a:r>
              <a:rPr lang="ru-RU" sz="3100" i="1" dirty="0" err="1">
                <a:solidFill>
                  <a:srgbClr val="A50021"/>
                </a:solidFill>
              </a:rPr>
              <a:t>цигахь</a:t>
            </a:r>
            <a:r>
              <a:rPr lang="ru-RU" sz="3100" i="1" dirty="0">
                <a:solidFill>
                  <a:srgbClr val="A50021"/>
                </a:solidFill>
              </a:rPr>
              <a:t> </a:t>
            </a:r>
            <a:r>
              <a:rPr lang="ru-RU" sz="3100" i="1" dirty="0" err="1">
                <a:solidFill>
                  <a:srgbClr val="A50021"/>
                </a:solidFill>
              </a:rPr>
              <a:t>позици</a:t>
            </a:r>
            <a:r>
              <a:rPr lang="ru-RU" sz="3100" i="1" dirty="0">
                <a:solidFill>
                  <a:srgbClr val="A50021"/>
                </a:solidFill>
              </a:rPr>
              <a:t> лаьцна </a:t>
            </a:r>
            <a:r>
              <a:rPr lang="ru-RU" sz="3100" i="1" dirty="0" err="1">
                <a:solidFill>
                  <a:srgbClr val="A50021"/>
                </a:solidFill>
              </a:rPr>
              <a:t>дIатарвеллачу</a:t>
            </a:r>
            <a:r>
              <a:rPr lang="ru-RU" sz="3100" i="1" dirty="0">
                <a:solidFill>
                  <a:srgbClr val="A50021"/>
                </a:solidFill>
              </a:rPr>
              <a:t> </a:t>
            </a:r>
            <a:r>
              <a:rPr lang="ru-RU" sz="3100" i="1" dirty="0" err="1">
                <a:solidFill>
                  <a:srgbClr val="A50021"/>
                </a:solidFill>
              </a:rPr>
              <a:t>мостагIчух</a:t>
            </a:r>
            <a:r>
              <a:rPr lang="ru-RU" sz="3100" i="1" dirty="0">
                <a:solidFill>
                  <a:srgbClr val="A50021"/>
                </a:solidFill>
              </a:rPr>
              <a:t> дерг </a:t>
            </a:r>
            <a:r>
              <a:rPr lang="ru-RU" sz="3100" i="1" dirty="0" err="1">
                <a:solidFill>
                  <a:srgbClr val="A50021"/>
                </a:solidFill>
              </a:rPr>
              <a:t>кхачам</a:t>
            </a:r>
            <a:r>
              <a:rPr lang="ru-RU" sz="3100" i="1" dirty="0">
                <a:solidFill>
                  <a:srgbClr val="A50021"/>
                </a:solidFill>
              </a:rPr>
              <a:t> </a:t>
            </a:r>
            <a:r>
              <a:rPr lang="ru-RU" sz="3100" i="1" dirty="0" err="1">
                <a:solidFill>
                  <a:srgbClr val="A50021"/>
                </a:solidFill>
              </a:rPr>
              <a:t>боллуш</a:t>
            </a:r>
            <a:r>
              <a:rPr lang="ru-RU" sz="3100" i="1" dirty="0">
                <a:solidFill>
                  <a:srgbClr val="A50021"/>
                </a:solidFill>
              </a:rPr>
              <a:t> </a:t>
            </a:r>
            <a:r>
              <a:rPr lang="ru-RU" sz="3100" i="1" dirty="0" err="1">
                <a:solidFill>
                  <a:srgbClr val="A50021"/>
                </a:solidFill>
              </a:rPr>
              <a:t>талла</a:t>
            </a:r>
            <a:r>
              <a:rPr lang="ru-RU" sz="3100" i="1" dirty="0">
                <a:solidFill>
                  <a:srgbClr val="A50021"/>
                </a:solidFill>
              </a:rPr>
              <a:t> а </a:t>
            </a:r>
            <a:r>
              <a:rPr lang="ru-RU" sz="3100" i="1" dirty="0" err="1">
                <a:solidFill>
                  <a:srgbClr val="A50021"/>
                </a:solidFill>
              </a:rPr>
              <a:t>теллина</a:t>
            </a:r>
            <a:r>
              <a:rPr lang="ru-RU" sz="3100" i="1" dirty="0">
                <a:solidFill>
                  <a:srgbClr val="A50021"/>
                </a:solidFill>
              </a:rPr>
              <a:t>, </a:t>
            </a:r>
            <a:r>
              <a:rPr lang="ru-RU" sz="3100" i="1" dirty="0" err="1">
                <a:solidFill>
                  <a:srgbClr val="A50021"/>
                </a:solidFill>
              </a:rPr>
              <a:t>юхадерзар</a:t>
            </a:r>
            <a:r>
              <a:rPr lang="ru-RU" sz="3100" i="1" dirty="0">
                <a:solidFill>
                  <a:srgbClr val="A50021"/>
                </a:solidFill>
              </a:rPr>
              <a:t>. </a:t>
            </a:r>
            <a:r>
              <a:rPr lang="ru-RU" sz="3100" i="1" dirty="0" err="1">
                <a:solidFill>
                  <a:srgbClr val="A50021"/>
                </a:solidFill>
              </a:rPr>
              <a:t>Дачаев</a:t>
            </a:r>
            <a:r>
              <a:rPr lang="ru-RU" sz="3100" i="1" dirty="0">
                <a:solidFill>
                  <a:srgbClr val="A50021"/>
                </a:solidFill>
              </a:rPr>
              <a:t> </a:t>
            </a:r>
            <a:r>
              <a:rPr lang="ru-RU" sz="3100" i="1" dirty="0" err="1">
                <a:solidFill>
                  <a:srgbClr val="A50021"/>
                </a:solidFill>
              </a:rPr>
              <a:t>Хансолта</a:t>
            </a:r>
            <a:r>
              <a:rPr lang="ru-RU" sz="3100" i="1" dirty="0">
                <a:solidFill>
                  <a:srgbClr val="A50021"/>
                </a:solidFill>
              </a:rPr>
              <a:t> </a:t>
            </a:r>
            <a:r>
              <a:rPr lang="ru-RU" sz="3100" i="1" dirty="0" err="1">
                <a:solidFill>
                  <a:srgbClr val="A50021"/>
                </a:solidFill>
              </a:rPr>
              <a:t>коьртехь</a:t>
            </a:r>
            <a:r>
              <a:rPr lang="ru-RU" sz="3100" i="1" dirty="0">
                <a:solidFill>
                  <a:srgbClr val="A50021"/>
                </a:solidFill>
              </a:rPr>
              <a:t> </a:t>
            </a:r>
            <a:r>
              <a:rPr lang="ru-RU" sz="3100" i="1" dirty="0" err="1">
                <a:solidFill>
                  <a:srgbClr val="A50021"/>
                </a:solidFill>
              </a:rPr>
              <a:t>волуш</a:t>
            </a:r>
            <a:r>
              <a:rPr lang="ru-RU" sz="3100" i="1" dirty="0">
                <a:solidFill>
                  <a:srgbClr val="A50021"/>
                </a:solidFill>
              </a:rPr>
              <a:t> </a:t>
            </a:r>
            <a:r>
              <a:rPr lang="ru-RU" sz="3100" i="1" dirty="0" err="1">
                <a:solidFill>
                  <a:srgbClr val="A50021"/>
                </a:solidFill>
              </a:rPr>
              <a:t>разведчикаша</a:t>
            </a:r>
            <a:r>
              <a:rPr lang="ru-RU" sz="3100" i="1" dirty="0">
                <a:solidFill>
                  <a:srgbClr val="A50021"/>
                </a:solidFill>
              </a:rPr>
              <a:t> </a:t>
            </a:r>
            <a:r>
              <a:rPr lang="ru-RU" sz="3100" i="1" dirty="0" err="1">
                <a:solidFill>
                  <a:srgbClr val="A50021"/>
                </a:solidFill>
              </a:rPr>
              <a:t>бинчу</a:t>
            </a:r>
            <a:r>
              <a:rPr lang="ru-RU" sz="3100" i="1" dirty="0">
                <a:solidFill>
                  <a:srgbClr val="A50021"/>
                </a:solidFill>
              </a:rPr>
              <a:t> </a:t>
            </a:r>
            <a:r>
              <a:rPr lang="ru-RU" sz="3100" i="1" dirty="0" err="1">
                <a:solidFill>
                  <a:srgbClr val="A50021"/>
                </a:solidFill>
              </a:rPr>
              <a:t>талламца</a:t>
            </a:r>
            <a:r>
              <a:rPr lang="ru-RU" sz="3100" i="1" dirty="0">
                <a:solidFill>
                  <a:srgbClr val="A50021"/>
                </a:solidFill>
              </a:rPr>
              <a:t> </a:t>
            </a:r>
            <a:r>
              <a:rPr lang="ru-RU" sz="3100" i="1" dirty="0" err="1">
                <a:solidFill>
                  <a:srgbClr val="A50021"/>
                </a:solidFill>
              </a:rPr>
              <a:t>гучудаьллера</a:t>
            </a:r>
            <a:r>
              <a:rPr lang="ru-RU" sz="3100" i="1" dirty="0">
                <a:solidFill>
                  <a:srgbClr val="A50021"/>
                </a:solidFill>
              </a:rPr>
              <a:t> Днепр </a:t>
            </a:r>
            <a:r>
              <a:rPr lang="ru-RU" sz="3100" i="1" dirty="0" err="1">
                <a:solidFill>
                  <a:srgbClr val="A50021"/>
                </a:solidFill>
              </a:rPr>
              <a:t>хица</a:t>
            </a:r>
            <a:r>
              <a:rPr lang="ru-RU" sz="3100" i="1" dirty="0">
                <a:solidFill>
                  <a:srgbClr val="A50021"/>
                </a:solidFill>
              </a:rPr>
              <a:t> </a:t>
            </a:r>
            <a:r>
              <a:rPr lang="ru-RU" sz="3100" i="1" dirty="0" err="1">
                <a:solidFill>
                  <a:srgbClr val="A50021"/>
                </a:solidFill>
              </a:rPr>
              <a:t>йолчу</a:t>
            </a:r>
            <a:r>
              <a:rPr lang="ru-RU" sz="3100" i="1" dirty="0">
                <a:solidFill>
                  <a:srgbClr val="A50021"/>
                </a:solidFill>
              </a:rPr>
              <a:t> </a:t>
            </a:r>
            <a:r>
              <a:rPr lang="ru-RU" sz="3100" i="1" dirty="0" err="1">
                <a:solidFill>
                  <a:srgbClr val="A50021"/>
                </a:solidFill>
              </a:rPr>
              <a:t>цхьана</a:t>
            </a:r>
            <a:r>
              <a:rPr lang="ru-RU" sz="3100" i="1" dirty="0">
                <a:solidFill>
                  <a:srgbClr val="A50021"/>
                </a:solidFill>
              </a:rPr>
              <a:t> </a:t>
            </a:r>
            <a:r>
              <a:rPr lang="ru-RU" sz="3100" i="1" dirty="0" err="1">
                <a:solidFill>
                  <a:srgbClr val="A50021"/>
                </a:solidFill>
              </a:rPr>
              <a:t>жимочу</a:t>
            </a:r>
            <a:r>
              <a:rPr lang="ru-RU" sz="3100" i="1" dirty="0">
                <a:solidFill>
                  <a:srgbClr val="A50021"/>
                </a:solidFill>
              </a:rPr>
              <a:t> </a:t>
            </a:r>
            <a:r>
              <a:rPr lang="ru-RU" sz="3100" i="1" dirty="0" err="1">
                <a:solidFill>
                  <a:srgbClr val="A50021"/>
                </a:solidFill>
              </a:rPr>
              <a:t>ахгIайри</a:t>
            </a:r>
            <a:r>
              <a:rPr lang="ru-RU" sz="3100" i="1" dirty="0">
                <a:solidFill>
                  <a:srgbClr val="A50021"/>
                </a:solidFill>
              </a:rPr>
              <a:t> </a:t>
            </a:r>
            <a:r>
              <a:rPr lang="ru-RU" sz="3100" i="1" dirty="0" err="1">
                <a:solidFill>
                  <a:srgbClr val="A50021"/>
                </a:solidFill>
              </a:rPr>
              <a:t>тIехь</a:t>
            </a:r>
            <a:r>
              <a:rPr lang="ru-RU" sz="3100" i="1" dirty="0">
                <a:solidFill>
                  <a:srgbClr val="A50021"/>
                </a:solidFill>
              </a:rPr>
              <a:t> </a:t>
            </a:r>
            <a:r>
              <a:rPr lang="ru-RU" sz="3100" i="1" dirty="0" err="1">
                <a:solidFill>
                  <a:srgbClr val="A50021"/>
                </a:solidFill>
              </a:rPr>
              <a:t>немцойн</a:t>
            </a:r>
            <a:r>
              <a:rPr lang="ru-RU" sz="3100" i="1" dirty="0">
                <a:solidFill>
                  <a:srgbClr val="A50021"/>
                </a:solidFill>
              </a:rPr>
              <a:t> гарнизон </a:t>
            </a:r>
            <a:r>
              <a:rPr lang="ru-RU" sz="3100" i="1" dirty="0" err="1">
                <a:solidFill>
                  <a:srgbClr val="A50021"/>
                </a:solidFill>
              </a:rPr>
              <a:t>хилар</a:t>
            </a:r>
            <a:r>
              <a:rPr lang="ru-RU" sz="3100" i="1" dirty="0">
                <a:solidFill>
                  <a:srgbClr val="A50021"/>
                </a:solidFill>
              </a:rPr>
              <a:t>. </a:t>
            </a:r>
            <a:r>
              <a:rPr lang="ru-RU" sz="3100" i="1" dirty="0" err="1">
                <a:solidFill>
                  <a:srgbClr val="A50021"/>
                </a:solidFill>
              </a:rPr>
              <a:t>Иза</a:t>
            </a:r>
            <a:r>
              <a:rPr lang="ru-RU" sz="3100" i="1" dirty="0">
                <a:solidFill>
                  <a:srgbClr val="A50021"/>
                </a:solidFill>
              </a:rPr>
              <a:t> </a:t>
            </a:r>
            <a:r>
              <a:rPr lang="ru-RU" sz="3100" i="1" dirty="0" err="1">
                <a:solidFill>
                  <a:srgbClr val="A50021"/>
                </a:solidFill>
              </a:rPr>
              <a:t>шайн</a:t>
            </a:r>
            <a:r>
              <a:rPr lang="ru-RU" sz="3100" i="1" dirty="0">
                <a:solidFill>
                  <a:srgbClr val="A50021"/>
                </a:solidFill>
              </a:rPr>
              <a:t> </a:t>
            </a:r>
            <a:r>
              <a:rPr lang="ru-RU" sz="3100" i="1" dirty="0" err="1">
                <a:solidFill>
                  <a:srgbClr val="A50021"/>
                </a:solidFill>
              </a:rPr>
              <a:t>куьйгаллехь</a:t>
            </a:r>
            <a:r>
              <a:rPr lang="ru-RU" sz="3100" i="1" dirty="0">
                <a:solidFill>
                  <a:srgbClr val="A50021"/>
                </a:solidFill>
              </a:rPr>
              <a:t> </a:t>
            </a:r>
            <a:r>
              <a:rPr lang="ru-RU" sz="3100" i="1" dirty="0" err="1">
                <a:solidFill>
                  <a:srgbClr val="A50021"/>
                </a:solidFill>
              </a:rPr>
              <a:t>эпсар</a:t>
            </a:r>
            <a:r>
              <a:rPr lang="ru-RU" sz="3100" i="1" dirty="0">
                <a:solidFill>
                  <a:srgbClr val="A50021"/>
                </a:solidFill>
              </a:rPr>
              <a:t> </a:t>
            </a:r>
            <a:r>
              <a:rPr lang="ru-RU" sz="3100" i="1" dirty="0" err="1">
                <a:solidFill>
                  <a:srgbClr val="A50021"/>
                </a:solidFill>
              </a:rPr>
              <a:t>обер</a:t>
            </a:r>
            <a:r>
              <a:rPr lang="ru-RU" sz="3100" i="1" dirty="0">
                <a:solidFill>
                  <a:srgbClr val="A50021"/>
                </a:solidFill>
              </a:rPr>
              <a:t>-лейтенант а </a:t>
            </a:r>
            <a:r>
              <a:rPr lang="ru-RU" sz="3100" i="1" dirty="0" err="1">
                <a:solidFill>
                  <a:srgbClr val="A50021"/>
                </a:solidFill>
              </a:rPr>
              <a:t>волуш</a:t>
            </a:r>
            <a:r>
              <a:rPr lang="ru-RU" sz="3100" i="1" dirty="0">
                <a:solidFill>
                  <a:srgbClr val="A50021"/>
                </a:solidFill>
              </a:rPr>
              <a:t> 16 </a:t>
            </a:r>
            <a:r>
              <a:rPr lang="ru-RU" sz="3100" i="1" dirty="0" err="1">
                <a:solidFill>
                  <a:srgbClr val="A50021"/>
                </a:solidFill>
              </a:rPr>
              <a:t>мостагIчух</a:t>
            </a:r>
            <a:r>
              <a:rPr lang="ru-RU" sz="3100" i="1" dirty="0">
                <a:solidFill>
                  <a:srgbClr val="A50021"/>
                </a:solidFill>
              </a:rPr>
              <a:t> </a:t>
            </a:r>
            <a:r>
              <a:rPr lang="ru-RU" sz="3100" i="1" dirty="0" err="1">
                <a:solidFill>
                  <a:srgbClr val="A50021"/>
                </a:solidFill>
              </a:rPr>
              <a:t>лаьтташ</a:t>
            </a:r>
            <a:r>
              <a:rPr lang="ru-RU" sz="3100" i="1" dirty="0">
                <a:solidFill>
                  <a:srgbClr val="A50021"/>
                </a:solidFill>
              </a:rPr>
              <a:t> </a:t>
            </a:r>
            <a:r>
              <a:rPr lang="ru-RU" sz="3100" i="1" dirty="0" err="1">
                <a:solidFill>
                  <a:srgbClr val="A50021"/>
                </a:solidFill>
              </a:rPr>
              <a:t>хиллера</a:t>
            </a:r>
            <a:r>
              <a:rPr lang="ru-RU" sz="3100" i="1" dirty="0">
                <a:solidFill>
                  <a:srgbClr val="A50021"/>
                </a:solidFill>
              </a:rPr>
              <a:t>. </a:t>
            </a:r>
            <a:r>
              <a:rPr lang="ru-RU" sz="3100" i="1" dirty="0" err="1">
                <a:solidFill>
                  <a:srgbClr val="A50021"/>
                </a:solidFill>
              </a:rPr>
              <a:t>Разведчикаша</a:t>
            </a:r>
            <a:r>
              <a:rPr lang="ru-RU" sz="3100" i="1" dirty="0">
                <a:solidFill>
                  <a:srgbClr val="A50021"/>
                </a:solidFill>
              </a:rPr>
              <a:t> </a:t>
            </a:r>
            <a:r>
              <a:rPr lang="ru-RU" sz="3100" i="1" dirty="0" err="1">
                <a:solidFill>
                  <a:srgbClr val="A50021"/>
                </a:solidFill>
              </a:rPr>
              <a:t>цигарчу</a:t>
            </a:r>
            <a:r>
              <a:rPr lang="ru-RU" sz="3100" i="1" dirty="0">
                <a:solidFill>
                  <a:srgbClr val="A50021"/>
                </a:solidFill>
              </a:rPr>
              <a:t> </a:t>
            </a:r>
            <a:r>
              <a:rPr lang="ru-RU" sz="3100" i="1" dirty="0" err="1">
                <a:solidFill>
                  <a:srgbClr val="A50021"/>
                </a:solidFill>
              </a:rPr>
              <a:t>партизанашца</a:t>
            </a:r>
            <a:r>
              <a:rPr lang="ru-RU" sz="3100" i="1" dirty="0">
                <a:solidFill>
                  <a:srgbClr val="A50021"/>
                </a:solidFill>
              </a:rPr>
              <a:t> </a:t>
            </a:r>
            <a:r>
              <a:rPr lang="ru-RU" sz="3100" i="1" dirty="0" err="1">
                <a:solidFill>
                  <a:srgbClr val="A50021"/>
                </a:solidFill>
              </a:rPr>
              <a:t>зIе</a:t>
            </a:r>
            <a:r>
              <a:rPr lang="ru-RU" sz="3100" i="1" dirty="0">
                <a:solidFill>
                  <a:srgbClr val="A50021"/>
                </a:solidFill>
              </a:rPr>
              <a:t> тесна, </a:t>
            </a:r>
            <a:r>
              <a:rPr lang="ru-RU" sz="3100" i="1" dirty="0" err="1">
                <a:solidFill>
                  <a:srgbClr val="A50021"/>
                </a:solidFill>
              </a:rPr>
              <a:t>уьш</a:t>
            </a:r>
            <a:r>
              <a:rPr lang="ru-RU" sz="3100" i="1" dirty="0">
                <a:solidFill>
                  <a:srgbClr val="A50021"/>
                </a:solidFill>
              </a:rPr>
              <a:t> </a:t>
            </a:r>
            <a:r>
              <a:rPr lang="ru-RU" sz="3100" i="1" dirty="0" err="1">
                <a:solidFill>
                  <a:srgbClr val="A50021"/>
                </a:solidFill>
              </a:rPr>
              <a:t>шайна</a:t>
            </a:r>
            <a:r>
              <a:rPr lang="ru-RU" sz="3100" i="1" dirty="0">
                <a:solidFill>
                  <a:srgbClr val="A50021"/>
                </a:solidFill>
              </a:rPr>
              <a:t> </a:t>
            </a:r>
            <a:r>
              <a:rPr lang="ru-RU" sz="3100" i="1" dirty="0" err="1">
                <a:solidFill>
                  <a:srgbClr val="A50021"/>
                </a:solidFill>
              </a:rPr>
              <a:t>тIе</a:t>
            </a:r>
            <a:r>
              <a:rPr lang="ru-RU" sz="3100" i="1" dirty="0">
                <a:solidFill>
                  <a:srgbClr val="A50021"/>
                </a:solidFill>
              </a:rPr>
              <a:t> </a:t>
            </a:r>
            <a:r>
              <a:rPr lang="ru-RU" sz="3100" i="1" dirty="0" err="1">
                <a:solidFill>
                  <a:srgbClr val="A50021"/>
                </a:solidFill>
              </a:rPr>
              <a:t>озийна</a:t>
            </a:r>
            <a:r>
              <a:rPr lang="ru-RU" sz="3100" i="1" dirty="0">
                <a:solidFill>
                  <a:srgbClr val="A50021"/>
                </a:solidFill>
              </a:rPr>
              <a:t>, </a:t>
            </a:r>
            <a:r>
              <a:rPr lang="ru-RU" sz="3100" i="1" dirty="0" err="1">
                <a:solidFill>
                  <a:srgbClr val="A50021"/>
                </a:solidFill>
              </a:rPr>
              <a:t>цаьрга</a:t>
            </a:r>
            <a:r>
              <a:rPr lang="ru-RU" sz="3100" i="1" dirty="0">
                <a:solidFill>
                  <a:srgbClr val="A50021"/>
                </a:solidFill>
              </a:rPr>
              <a:t> а </a:t>
            </a:r>
            <a:r>
              <a:rPr lang="ru-RU" sz="3100" i="1" dirty="0" err="1">
                <a:solidFill>
                  <a:srgbClr val="A50021"/>
                </a:solidFill>
              </a:rPr>
              <a:t>гIо</a:t>
            </a:r>
            <a:r>
              <a:rPr lang="ru-RU" sz="3100" i="1" dirty="0">
                <a:solidFill>
                  <a:srgbClr val="A50021"/>
                </a:solidFill>
              </a:rPr>
              <a:t> </a:t>
            </a:r>
            <a:r>
              <a:rPr lang="ru-RU" sz="3100" i="1" dirty="0" err="1">
                <a:solidFill>
                  <a:srgbClr val="A50021"/>
                </a:solidFill>
              </a:rPr>
              <a:t>дойтуш</a:t>
            </a:r>
            <a:r>
              <a:rPr lang="ru-RU" sz="3100" i="1" dirty="0">
                <a:solidFill>
                  <a:srgbClr val="A50021"/>
                </a:solidFill>
              </a:rPr>
              <a:t>, </a:t>
            </a:r>
            <a:r>
              <a:rPr lang="ru-RU" sz="3100" i="1" dirty="0" err="1">
                <a:solidFill>
                  <a:srgbClr val="A50021"/>
                </a:solidFill>
              </a:rPr>
              <a:t>цIеххьана</a:t>
            </a:r>
            <a:r>
              <a:rPr lang="ru-RU" sz="3100" i="1" dirty="0">
                <a:solidFill>
                  <a:srgbClr val="A50021"/>
                </a:solidFill>
              </a:rPr>
              <a:t> </a:t>
            </a:r>
            <a:r>
              <a:rPr lang="ru-RU" sz="3100" i="1" dirty="0" err="1">
                <a:solidFill>
                  <a:srgbClr val="A50021"/>
                </a:solidFill>
              </a:rPr>
              <a:t>мостагIчун</a:t>
            </a:r>
            <a:r>
              <a:rPr lang="ru-RU" sz="3100" i="1" dirty="0">
                <a:solidFill>
                  <a:srgbClr val="A50021"/>
                </a:solidFill>
              </a:rPr>
              <a:t> </a:t>
            </a:r>
            <a:r>
              <a:rPr lang="ru-RU" sz="3100" i="1" dirty="0" err="1" smtClean="0">
                <a:solidFill>
                  <a:srgbClr val="A50021"/>
                </a:solidFill>
              </a:rPr>
              <a:t>гарнизонна</a:t>
            </a:r>
            <a:r>
              <a:rPr lang="ru-RU" sz="3100" i="1" dirty="0" smtClean="0">
                <a:solidFill>
                  <a:srgbClr val="A50021"/>
                </a:solidFill>
              </a:rPr>
              <a:t> </a:t>
            </a:r>
            <a:r>
              <a:rPr lang="ru-RU" sz="3100" i="1" dirty="0" err="1">
                <a:solidFill>
                  <a:srgbClr val="A50021"/>
                </a:solidFill>
              </a:rPr>
              <a:t>тIе</a:t>
            </a:r>
            <a:r>
              <a:rPr lang="ru-RU" sz="3100" i="1" dirty="0">
                <a:solidFill>
                  <a:srgbClr val="A50021"/>
                </a:solidFill>
              </a:rPr>
              <a:t> а </a:t>
            </a:r>
            <a:r>
              <a:rPr lang="ru-RU" sz="3100" i="1" dirty="0" err="1">
                <a:solidFill>
                  <a:srgbClr val="A50021"/>
                </a:solidFill>
              </a:rPr>
              <a:t>летта</a:t>
            </a:r>
            <a:r>
              <a:rPr lang="ru-RU" sz="3100" i="1" dirty="0">
                <a:solidFill>
                  <a:srgbClr val="A50021"/>
                </a:solidFill>
              </a:rPr>
              <a:t>, </a:t>
            </a:r>
            <a:r>
              <a:rPr lang="ru-RU" sz="3100" i="1" dirty="0" err="1">
                <a:solidFill>
                  <a:srgbClr val="A50021"/>
                </a:solidFill>
              </a:rPr>
              <a:t>уьш</a:t>
            </a:r>
            <a:r>
              <a:rPr lang="ru-RU" sz="3100" i="1" dirty="0">
                <a:solidFill>
                  <a:srgbClr val="A50021"/>
                </a:solidFill>
              </a:rPr>
              <a:t> </a:t>
            </a:r>
            <a:r>
              <a:rPr lang="ru-RU" sz="3100" i="1" dirty="0" err="1">
                <a:solidFill>
                  <a:srgbClr val="A50021"/>
                </a:solidFill>
              </a:rPr>
              <a:t>берриг</a:t>
            </a:r>
            <a:r>
              <a:rPr lang="ru-RU" sz="3100" i="1" dirty="0">
                <a:solidFill>
                  <a:srgbClr val="A50021"/>
                </a:solidFill>
              </a:rPr>
              <a:t> а </a:t>
            </a:r>
            <a:r>
              <a:rPr lang="ru-RU" sz="3100" i="1" dirty="0" err="1">
                <a:solidFill>
                  <a:srgbClr val="A50021"/>
                </a:solidFill>
              </a:rPr>
              <a:t>хIалакбина</a:t>
            </a:r>
            <a:r>
              <a:rPr lang="ru-RU" sz="3100" i="1" dirty="0">
                <a:solidFill>
                  <a:srgbClr val="A50021"/>
                </a:solidFill>
              </a:rPr>
              <a:t> </a:t>
            </a:r>
            <a:r>
              <a:rPr lang="ru-RU" sz="3100" i="1" dirty="0" err="1">
                <a:solidFill>
                  <a:srgbClr val="A50021"/>
                </a:solidFill>
              </a:rPr>
              <a:t>цхьа</a:t>
            </a:r>
            <a:r>
              <a:rPr lang="ru-RU" sz="3100" i="1" dirty="0">
                <a:solidFill>
                  <a:srgbClr val="A50021"/>
                </a:solidFill>
              </a:rPr>
              <a:t> </a:t>
            </a:r>
            <a:r>
              <a:rPr lang="ru-RU" sz="3100" i="1" dirty="0" err="1">
                <a:solidFill>
                  <a:srgbClr val="A50021"/>
                </a:solidFill>
              </a:rPr>
              <a:t>эпсар</a:t>
            </a:r>
            <a:r>
              <a:rPr lang="ru-RU" sz="3100" i="1" dirty="0">
                <a:solidFill>
                  <a:srgbClr val="A50021"/>
                </a:solidFill>
              </a:rPr>
              <a:t> </a:t>
            </a:r>
            <a:r>
              <a:rPr lang="ru-RU" sz="3100" i="1" dirty="0" err="1">
                <a:solidFill>
                  <a:srgbClr val="A50021"/>
                </a:solidFill>
              </a:rPr>
              <a:t>воцург</a:t>
            </a:r>
            <a:r>
              <a:rPr lang="ru-RU" sz="3100" i="1" dirty="0">
                <a:solidFill>
                  <a:srgbClr val="A50021"/>
                </a:solidFill>
              </a:rPr>
              <a:t>. </a:t>
            </a:r>
            <a:r>
              <a:rPr lang="ru-RU" sz="3100" i="1" dirty="0" err="1">
                <a:solidFill>
                  <a:srgbClr val="A50021"/>
                </a:solidFill>
              </a:rPr>
              <a:t>Иза</a:t>
            </a:r>
            <a:r>
              <a:rPr lang="ru-RU" sz="3100" i="1" dirty="0">
                <a:solidFill>
                  <a:srgbClr val="A50021"/>
                </a:solidFill>
              </a:rPr>
              <a:t> </a:t>
            </a:r>
            <a:r>
              <a:rPr lang="ru-RU" sz="3100" i="1" dirty="0" err="1">
                <a:solidFill>
                  <a:srgbClr val="A50021"/>
                </a:solidFill>
              </a:rPr>
              <a:t>йийсар</a:t>
            </a:r>
            <a:r>
              <a:rPr lang="ru-RU" sz="3100" i="1" dirty="0">
                <a:solidFill>
                  <a:srgbClr val="A50021"/>
                </a:solidFill>
              </a:rPr>
              <a:t> дина </a:t>
            </a:r>
            <a:r>
              <a:rPr lang="ru-RU" sz="3100" i="1" dirty="0" err="1">
                <a:solidFill>
                  <a:srgbClr val="A50021"/>
                </a:solidFill>
              </a:rPr>
              <a:t>шайца</a:t>
            </a:r>
            <a:r>
              <a:rPr lang="ru-RU" sz="3100" i="1" dirty="0">
                <a:solidFill>
                  <a:srgbClr val="A50021"/>
                </a:solidFill>
              </a:rPr>
              <a:t> </a:t>
            </a:r>
            <a:r>
              <a:rPr lang="ru-RU" sz="3100" i="1" dirty="0" err="1">
                <a:solidFill>
                  <a:srgbClr val="A50021"/>
                </a:solidFill>
              </a:rPr>
              <a:t>дIавига</a:t>
            </a:r>
            <a:r>
              <a:rPr lang="ru-RU" sz="3100" i="1" dirty="0">
                <a:solidFill>
                  <a:srgbClr val="A50021"/>
                </a:solidFill>
              </a:rPr>
              <a:t> </a:t>
            </a:r>
            <a:r>
              <a:rPr lang="ru-RU" sz="3100" i="1" dirty="0" err="1">
                <a:solidFill>
                  <a:srgbClr val="A50021"/>
                </a:solidFill>
              </a:rPr>
              <a:t>дезара</a:t>
            </a:r>
            <a:r>
              <a:rPr lang="ru-RU" sz="3100" i="1" dirty="0">
                <a:solidFill>
                  <a:srgbClr val="A50021"/>
                </a:solidFill>
              </a:rPr>
              <a:t>, </a:t>
            </a:r>
            <a:r>
              <a:rPr lang="ru-RU" sz="3100" i="1" dirty="0" err="1">
                <a:solidFill>
                  <a:srgbClr val="A50021"/>
                </a:solidFill>
              </a:rPr>
              <a:t>цуьнгара</a:t>
            </a:r>
            <a:r>
              <a:rPr lang="ru-RU" sz="3100" i="1" dirty="0">
                <a:solidFill>
                  <a:srgbClr val="A50021"/>
                </a:solidFill>
              </a:rPr>
              <a:t> </a:t>
            </a:r>
            <a:r>
              <a:rPr lang="ru-RU" sz="3100" i="1" dirty="0" err="1">
                <a:solidFill>
                  <a:srgbClr val="A50021"/>
                </a:solidFill>
              </a:rPr>
              <a:t>хаамаш</a:t>
            </a:r>
            <a:r>
              <a:rPr lang="ru-RU" sz="3100" i="1" dirty="0">
                <a:solidFill>
                  <a:srgbClr val="A50021"/>
                </a:solidFill>
              </a:rPr>
              <a:t> </a:t>
            </a:r>
            <a:r>
              <a:rPr lang="ru-RU" sz="3100" i="1" dirty="0" err="1">
                <a:solidFill>
                  <a:srgbClr val="A50021"/>
                </a:solidFill>
              </a:rPr>
              <a:t>эца</a:t>
            </a:r>
            <a:r>
              <a:rPr lang="ru-RU" sz="3100" i="1" dirty="0">
                <a:solidFill>
                  <a:srgbClr val="A50021"/>
                </a:solidFill>
              </a:rPr>
              <a:t>. </a:t>
            </a:r>
            <a:r>
              <a:rPr lang="ru-RU" sz="3100" i="1" dirty="0" err="1">
                <a:solidFill>
                  <a:srgbClr val="A50021"/>
                </a:solidFill>
              </a:rPr>
              <a:t>Дачаев</a:t>
            </a:r>
            <a:r>
              <a:rPr lang="ru-RU" sz="3100" i="1" dirty="0">
                <a:solidFill>
                  <a:srgbClr val="A50021"/>
                </a:solidFill>
              </a:rPr>
              <a:t> </a:t>
            </a:r>
            <a:r>
              <a:rPr lang="ru-RU" sz="3100" i="1" dirty="0" err="1">
                <a:solidFill>
                  <a:srgbClr val="A50021"/>
                </a:solidFill>
              </a:rPr>
              <a:t>Хансолта</a:t>
            </a:r>
            <a:r>
              <a:rPr lang="ru-RU" sz="3100" i="1" dirty="0">
                <a:solidFill>
                  <a:srgbClr val="A50021"/>
                </a:solidFill>
              </a:rPr>
              <a:t>, </a:t>
            </a:r>
            <a:r>
              <a:rPr lang="ru-RU" sz="3100" i="1" dirty="0" err="1">
                <a:solidFill>
                  <a:srgbClr val="A50021"/>
                </a:solidFill>
              </a:rPr>
              <a:t>йийсаре</a:t>
            </a:r>
            <a:r>
              <a:rPr lang="ru-RU" sz="3100" i="1" dirty="0">
                <a:solidFill>
                  <a:srgbClr val="A50021"/>
                </a:solidFill>
              </a:rPr>
              <a:t> </a:t>
            </a:r>
            <a:r>
              <a:rPr lang="ru-RU" sz="3100" i="1" dirty="0" err="1">
                <a:solidFill>
                  <a:srgbClr val="A50021"/>
                </a:solidFill>
              </a:rPr>
              <a:t>валийна</a:t>
            </a:r>
            <a:r>
              <a:rPr lang="ru-RU" sz="3100" i="1" dirty="0">
                <a:solidFill>
                  <a:srgbClr val="A50021"/>
                </a:solidFill>
              </a:rPr>
              <a:t> </a:t>
            </a:r>
            <a:r>
              <a:rPr lang="ru-RU" sz="3100" i="1" dirty="0" err="1">
                <a:solidFill>
                  <a:srgbClr val="A50021"/>
                </a:solidFill>
              </a:rPr>
              <a:t>немцойн</a:t>
            </a:r>
            <a:r>
              <a:rPr lang="ru-RU" sz="3100" i="1" dirty="0">
                <a:solidFill>
                  <a:srgbClr val="A50021"/>
                </a:solidFill>
              </a:rPr>
              <a:t> </a:t>
            </a:r>
            <a:r>
              <a:rPr lang="ru-RU" sz="3100" i="1" dirty="0" err="1">
                <a:solidFill>
                  <a:srgbClr val="A50021"/>
                </a:solidFill>
              </a:rPr>
              <a:t>эпсар</a:t>
            </a:r>
            <a:r>
              <a:rPr lang="ru-RU" sz="3100" i="1" dirty="0">
                <a:solidFill>
                  <a:srgbClr val="A50021"/>
                </a:solidFill>
              </a:rPr>
              <a:t> а </a:t>
            </a:r>
            <a:r>
              <a:rPr lang="ru-RU" sz="3100" i="1" dirty="0" err="1">
                <a:solidFill>
                  <a:srgbClr val="A50021"/>
                </a:solidFill>
              </a:rPr>
              <a:t>эцна</a:t>
            </a:r>
            <a:r>
              <a:rPr lang="ru-RU" sz="3100" i="1" dirty="0">
                <a:solidFill>
                  <a:srgbClr val="A50021"/>
                </a:solidFill>
              </a:rPr>
              <a:t> </a:t>
            </a:r>
            <a:r>
              <a:rPr lang="ru-RU" sz="3100" i="1" dirty="0" err="1">
                <a:solidFill>
                  <a:srgbClr val="A50021"/>
                </a:solidFill>
              </a:rPr>
              <a:t>юхавирзина</a:t>
            </a:r>
            <a:r>
              <a:rPr lang="ru-RU" sz="3100" i="1" dirty="0">
                <a:solidFill>
                  <a:srgbClr val="A50021"/>
                </a:solidFill>
              </a:rPr>
              <a:t>, </a:t>
            </a:r>
            <a:r>
              <a:rPr lang="ru-RU" sz="3100" i="1" dirty="0" err="1">
                <a:solidFill>
                  <a:srgbClr val="A50021"/>
                </a:solidFill>
              </a:rPr>
              <a:t>иза</a:t>
            </a:r>
            <a:r>
              <a:rPr lang="ru-RU" sz="3100" i="1" dirty="0">
                <a:solidFill>
                  <a:srgbClr val="A50021"/>
                </a:solidFill>
              </a:rPr>
              <a:t> </a:t>
            </a:r>
            <a:r>
              <a:rPr lang="ru-RU" sz="3100" i="1" dirty="0" err="1">
                <a:solidFill>
                  <a:srgbClr val="A50021"/>
                </a:solidFill>
              </a:rPr>
              <a:t>вайчарна</a:t>
            </a:r>
            <a:r>
              <a:rPr lang="ru-RU" sz="3100" i="1" dirty="0">
                <a:solidFill>
                  <a:srgbClr val="A50021"/>
                </a:solidFill>
              </a:rPr>
              <a:t> </a:t>
            </a:r>
            <a:r>
              <a:rPr lang="ru-RU" sz="3100" i="1" dirty="0" err="1">
                <a:solidFill>
                  <a:srgbClr val="A50021"/>
                </a:solidFill>
              </a:rPr>
              <a:t>сихха</a:t>
            </a:r>
            <a:r>
              <a:rPr lang="ru-RU" sz="3100" i="1" dirty="0">
                <a:solidFill>
                  <a:srgbClr val="A50021"/>
                </a:solidFill>
              </a:rPr>
              <a:t> </a:t>
            </a:r>
            <a:r>
              <a:rPr lang="ru-RU" sz="3100" i="1" dirty="0" err="1">
                <a:solidFill>
                  <a:srgbClr val="A50021"/>
                </a:solidFill>
              </a:rPr>
              <a:t>тIекхачо</a:t>
            </a:r>
            <a:r>
              <a:rPr lang="ru-RU" sz="3100" i="1" dirty="0">
                <a:solidFill>
                  <a:srgbClr val="A50021"/>
                </a:solidFill>
              </a:rPr>
              <a:t>. </a:t>
            </a:r>
            <a:r>
              <a:rPr lang="ru-RU" sz="3100" i="1" dirty="0" err="1">
                <a:solidFill>
                  <a:srgbClr val="A50021"/>
                </a:solidFill>
              </a:rPr>
              <a:t>Кхиамца</a:t>
            </a:r>
            <a:r>
              <a:rPr lang="ru-RU" sz="3100" i="1" dirty="0">
                <a:solidFill>
                  <a:srgbClr val="A50021"/>
                </a:solidFill>
              </a:rPr>
              <a:t> </a:t>
            </a:r>
            <a:r>
              <a:rPr lang="ru-RU" sz="3100" i="1" dirty="0" err="1">
                <a:solidFill>
                  <a:srgbClr val="A50021"/>
                </a:solidFill>
              </a:rPr>
              <a:t>чекхъяьккхина</a:t>
            </a:r>
            <a:r>
              <a:rPr lang="ru-RU" sz="3100" i="1" dirty="0">
                <a:solidFill>
                  <a:srgbClr val="A50021"/>
                </a:solidFill>
              </a:rPr>
              <a:t> и </a:t>
            </a:r>
            <a:r>
              <a:rPr lang="ru-RU" sz="3100" i="1" dirty="0" err="1">
                <a:solidFill>
                  <a:srgbClr val="A50021"/>
                </a:solidFill>
              </a:rPr>
              <a:t>операци</a:t>
            </a:r>
            <a:r>
              <a:rPr lang="ru-RU" sz="3100" i="1" dirty="0">
                <a:solidFill>
                  <a:srgbClr val="A50021"/>
                </a:solidFill>
              </a:rPr>
              <a:t> </a:t>
            </a:r>
            <a:r>
              <a:rPr lang="ru-RU" sz="3100" i="1" dirty="0" err="1">
                <a:solidFill>
                  <a:srgbClr val="A50021"/>
                </a:solidFill>
              </a:rPr>
              <a:t>бахьана</a:t>
            </a:r>
            <a:r>
              <a:rPr lang="ru-RU" sz="3100" i="1" dirty="0">
                <a:solidFill>
                  <a:srgbClr val="A50021"/>
                </a:solidFill>
              </a:rPr>
              <a:t> </a:t>
            </a:r>
            <a:r>
              <a:rPr lang="ru-RU" sz="3100" i="1" dirty="0" err="1">
                <a:solidFill>
                  <a:srgbClr val="A50021"/>
                </a:solidFill>
              </a:rPr>
              <a:t>долуш</a:t>
            </a:r>
            <a:r>
              <a:rPr lang="ru-RU" sz="3100" i="1" dirty="0">
                <a:solidFill>
                  <a:srgbClr val="A50021"/>
                </a:solidFill>
              </a:rPr>
              <a:t> </a:t>
            </a:r>
            <a:r>
              <a:rPr lang="ru-RU" sz="3100" i="1" dirty="0" err="1">
                <a:solidFill>
                  <a:srgbClr val="A50021"/>
                </a:solidFill>
              </a:rPr>
              <a:t>вайн</a:t>
            </a:r>
            <a:r>
              <a:rPr lang="ru-RU" sz="3100" i="1" dirty="0">
                <a:solidFill>
                  <a:srgbClr val="A50021"/>
                </a:solidFill>
              </a:rPr>
              <a:t> </a:t>
            </a:r>
            <a:r>
              <a:rPr lang="ru-RU" sz="3100" i="1" dirty="0" err="1">
                <a:solidFill>
                  <a:srgbClr val="A50021"/>
                </a:solidFill>
              </a:rPr>
              <a:t>эскара</a:t>
            </a:r>
            <a:r>
              <a:rPr lang="ru-RU" sz="3100" i="1" dirty="0">
                <a:solidFill>
                  <a:srgbClr val="A50021"/>
                </a:solidFill>
              </a:rPr>
              <a:t> таро </a:t>
            </a:r>
            <a:r>
              <a:rPr lang="ru-RU" sz="3100" i="1" dirty="0" err="1">
                <a:solidFill>
                  <a:srgbClr val="A50021"/>
                </a:solidFill>
              </a:rPr>
              <a:t>хилла</a:t>
            </a:r>
            <a:r>
              <a:rPr lang="ru-RU" sz="3100" i="1" dirty="0">
                <a:solidFill>
                  <a:srgbClr val="A50021"/>
                </a:solidFill>
              </a:rPr>
              <a:t> </a:t>
            </a:r>
            <a:r>
              <a:rPr lang="ru-RU" sz="3100" i="1" dirty="0" err="1">
                <a:solidFill>
                  <a:srgbClr val="A50021"/>
                </a:solidFill>
              </a:rPr>
              <a:t>мостагIчунна</a:t>
            </a:r>
            <a:r>
              <a:rPr lang="ru-RU" sz="3100" i="1" dirty="0">
                <a:solidFill>
                  <a:srgbClr val="A50021"/>
                </a:solidFill>
              </a:rPr>
              <a:t>  </a:t>
            </a:r>
            <a:r>
              <a:rPr lang="ru-RU" sz="3100" i="1" dirty="0" err="1">
                <a:solidFill>
                  <a:srgbClr val="A50021"/>
                </a:solidFill>
              </a:rPr>
              <a:t>шуьйрра</a:t>
            </a:r>
            <a:r>
              <a:rPr lang="ru-RU" sz="3100" i="1" dirty="0">
                <a:solidFill>
                  <a:srgbClr val="A50021"/>
                </a:solidFill>
              </a:rPr>
              <a:t> </a:t>
            </a:r>
            <a:r>
              <a:rPr lang="ru-RU" sz="3100" i="1" dirty="0" err="1">
                <a:solidFill>
                  <a:srgbClr val="A50021"/>
                </a:solidFill>
              </a:rPr>
              <a:t>тIелатар</a:t>
            </a:r>
            <a:r>
              <a:rPr lang="ru-RU" sz="3100" i="1" dirty="0">
                <a:solidFill>
                  <a:srgbClr val="A50021"/>
                </a:solidFill>
              </a:rPr>
              <a:t> а дина, </a:t>
            </a:r>
            <a:r>
              <a:rPr lang="ru-RU" sz="3100" i="1" dirty="0" err="1">
                <a:solidFill>
                  <a:srgbClr val="A50021"/>
                </a:solidFill>
              </a:rPr>
              <a:t>йоккха</a:t>
            </a:r>
            <a:r>
              <a:rPr lang="ru-RU" sz="3100" i="1" dirty="0">
                <a:solidFill>
                  <a:srgbClr val="A50021"/>
                </a:solidFill>
              </a:rPr>
              <a:t> плацдарм </a:t>
            </a:r>
            <a:r>
              <a:rPr lang="ru-RU" sz="3100" i="1" dirty="0" err="1">
                <a:solidFill>
                  <a:srgbClr val="A50021"/>
                </a:solidFill>
              </a:rPr>
              <a:t>схьалаца</a:t>
            </a:r>
            <a:r>
              <a:rPr lang="ru-RU" sz="3100" i="1" dirty="0">
                <a:solidFill>
                  <a:srgbClr val="A50021"/>
                </a:solidFill>
              </a:rPr>
              <a:t>. </a:t>
            </a:r>
            <a:r>
              <a:rPr lang="ru-RU" sz="3100" i="1" dirty="0" smtClean="0">
                <a:solidFill>
                  <a:srgbClr val="A50021"/>
                </a:solidFill>
              </a:rPr>
              <a:t/>
            </a:r>
            <a:br>
              <a:rPr lang="ru-RU" sz="3100" i="1" dirty="0" smtClean="0">
                <a:solidFill>
                  <a:srgbClr val="A50021"/>
                </a:solidFill>
              </a:rPr>
            </a:br>
            <a:r>
              <a:rPr lang="ru-RU" sz="3100" i="1" dirty="0" smtClean="0">
                <a:solidFill>
                  <a:srgbClr val="A50021"/>
                </a:solidFill>
              </a:rPr>
              <a:t>.</a:t>
            </a:r>
            <a:endParaRPr lang="ru-RU" sz="3100" i="1" dirty="0">
              <a:solidFill>
                <a:srgbClr val="A50021"/>
              </a:solidFill>
            </a:endParaRPr>
          </a:p>
        </p:txBody>
      </p:sp>
    </p:spTree>
    <p:extLst>
      <p:ext uri="{BB962C8B-B14F-4D97-AF65-F5344CB8AC3E}">
        <p14:creationId xmlns:p14="http://schemas.microsoft.com/office/powerpoint/2010/main" val="3869228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48640" y="365125"/>
            <a:ext cx="10805160" cy="2459718"/>
          </a:xfrm>
        </p:spPr>
        <p:txBody>
          <a:bodyPr>
            <a:normAutofit fontScale="90000"/>
          </a:bodyPr>
          <a:lstStyle/>
          <a:p>
            <a:pPr>
              <a:lnSpc>
                <a:spcPct val="100000"/>
              </a:lnSpc>
            </a:pPr>
            <a:r>
              <a:rPr lang="ru-RU" dirty="0" smtClean="0"/>
              <a:t/>
            </a:r>
            <a:br>
              <a:rPr lang="ru-RU" dirty="0" smtClean="0"/>
            </a:br>
            <a:r>
              <a:rPr lang="ru-RU" dirty="0"/>
              <a:t/>
            </a:r>
            <a:br>
              <a:rPr lang="ru-RU" dirty="0"/>
            </a:br>
            <a:r>
              <a:rPr lang="ru-RU" sz="3100" i="1" dirty="0" err="1" smtClean="0">
                <a:solidFill>
                  <a:srgbClr val="A50021"/>
                </a:solidFill>
              </a:rPr>
              <a:t>Дачиев</a:t>
            </a:r>
            <a:r>
              <a:rPr lang="ru-RU" sz="3100" i="1" dirty="0" smtClean="0">
                <a:solidFill>
                  <a:srgbClr val="A50021"/>
                </a:solidFill>
              </a:rPr>
              <a:t> </a:t>
            </a:r>
            <a:r>
              <a:rPr lang="ru-RU" sz="3100" i="1" dirty="0" err="1">
                <a:solidFill>
                  <a:srgbClr val="A50021"/>
                </a:solidFill>
              </a:rPr>
              <a:t>Хансолтина</a:t>
            </a:r>
            <a:r>
              <a:rPr lang="ru-RU" sz="3100" i="1" dirty="0">
                <a:solidFill>
                  <a:srgbClr val="A50021"/>
                </a:solidFill>
              </a:rPr>
              <a:t> а, цуьнан шина </a:t>
            </a:r>
            <a:r>
              <a:rPr lang="ru-RU" sz="3100" i="1" dirty="0" err="1">
                <a:solidFill>
                  <a:srgbClr val="A50021"/>
                </a:solidFill>
              </a:rPr>
              <a:t>накъостана</a:t>
            </a:r>
            <a:r>
              <a:rPr lang="ru-RU" sz="3100" i="1" dirty="0">
                <a:solidFill>
                  <a:srgbClr val="A50021"/>
                </a:solidFill>
              </a:rPr>
              <a:t> а </a:t>
            </a:r>
            <a:r>
              <a:rPr lang="ru-RU" sz="3100" i="1" dirty="0" err="1">
                <a:solidFill>
                  <a:srgbClr val="A50021"/>
                </a:solidFill>
              </a:rPr>
              <a:t>Советски</a:t>
            </a:r>
            <a:r>
              <a:rPr lang="ru-RU" sz="3100" i="1" dirty="0">
                <a:solidFill>
                  <a:srgbClr val="A50021"/>
                </a:solidFill>
              </a:rPr>
              <a:t> </a:t>
            </a:r>
            <a:r>
              <a:rPr lang="ru-RU" sz="3100" i="1" dirty="0" err="1">
                <a:solidFill>
                  <a:srgbClr val="A50021"/>
                </a:solidFill>
              </a:rPr>
              <a:t>Союзан</a:t>
            </a:r>
            <a:r>
              <a:rPr lang="ru-RU" sz="3100" i="1" dirty="0">
                <a:solidFill>
                  <a:srgbClr val="A50021"/>
                </a:solidFill>
              </a:rPr>
              <a:t> </a:t>
            </a:r>
            <a:r>
              <a:rPr lang="ru-RU" sz="3100" i="1" dirty="0" err="1">
                <a:solidFill>
                  <a:srgbClr val="A50021"/>
                </a:solidFill>
              </a:rPr>
              <a:t>Турпалхочун</a:t>
            </a:r>
            <a:r>
              <a:rPr lang="ru-RU" sz="3100" i="1" dirty="0">
                <a:solidFill>
                  <a:srgbClr val="A50021"/>
                </a:solidFill>
              </a:rPr>
              <a:t> </a:t>
            </a:r>
            <a:r>
              <a:rPr lang="ru-RU" sz="3100" i="1" dirty="0" err="1">
                <a:solidFill>
                  <a:srgbClr val="A50021"/>
                </a:solidFill>
              </a:rPr>
              <a:t>цIе</a:t>
            </a:r>
            <a:r>
              <a:rPr lang="ru-RU" sz="3100" i="1" dirty="0">
                <a:solidFill>
                  <a:srgbClr val="A50021"/>
                </a:solidFill>
              </a:rPr>
              <a:t> </a:t>
            </a:r>
            <a:r>
              <a:rPr lang="ru-RU" sz="3100" i="1" dirty="0" err="1">
                <a:solidFill>
                  <a:srgbClr val="A50021"/>
                </a:solidFill>
              </a:rPr>
              <a:t>елла</a:t>
            </a:r>
            <a:r>
              <a:rPr lang="ru-RU" sz="3100" i="1" dirty="0">
                <a:solidFill>
                  <a:srgbClr val="A50021"/>
                </a:solidFill>
              </a:rPr>
              <a:t>. </a:t>
            </a:r>
            <a:r>
              <a:rPr lang="ru-RU" sz="3100" i="1" dirty="0" err="1">
                <a:solidFill>
                  <a:srgbClr val="A50021"/>
                </a:solidFill>
              </a:rPr>
              <a:t>Дошлойн</a:t>
            </a:r>
            <a:r>
              <a:rPr lang="ru-RU" sz="3100" i="1" dirty="0">
                <a:solidFill>
                  <a:srgbClr val="A50021"/>
                </a:solidFill>
              </a:rPr>
              <a:t> училище деша а </a:t>
            </a:r>
            <a:r>
              <a:rPr lang="ru-RU" sz="3100" i="1" dirty="0" err="1">
                <a:solidFill>
                  <a:srgbClr val="A50021"/>
                </a:solidFill>
              </a:rPr>
              <a:t>хьовсийна</a:t>
            </a:r>
            <a:r>
              <a:rPr lang="ru-RU" sz="3100" i="1" dirty="0">
                <a:solidFill>
                  <a:srgbClr val="A50021"/>
                </a:solidFill>
              </a:rPr>
              <a:t> </a:t>
            </a:r>
            <a:r>
              <a:rPr lang="ru-RU" sz="3100" i="1" dirty="0" err="1">
                <a:solidFill>
                  <a:srgbClr val="A50021"/>
                </a:solidFill>
              </a:rPr>
              <a:t>уьш</a:t>
            </a:r>
            <a:r>
              <a:rPr lang="ru-RU" sz="3100" i="1" dirty="0">
                <a:solidFill>
                  <a:srgbClr val="A50021"/>
                </a:solidFill>
              </a:rPr>
              <a:t>. Училище </a:t>
            </a:r>
            <a:r>
              <a:rPr lang="ru-RU" sz="3100" i="1" dirty="0" err="1">
                <a:solidFill>
                  <a:srgbClr val="A50021"/>
                </a:solidFill>
              </a:rPr>
              <a:t>чекхъяьккхинчул</a:t>
            </a:r>
            <a:r>
              <a:rPr lang="ru-RU" sz="3100" i="1" dirty="0">
                <a:solidFill>
                  <a:srgbClr val="A50021"/>
                </a:solidFill>
              </a:rPr>
              <a:t> </a:t>
            </a:r>
            <a:r>
              <a:rPr lang="ru-RU" sz="3100" i="1" dirty="0" err="1">
                <a:solidFill>
                  <a:srgbClr val="A50021"/>
                </a:solidFill>
              </a:rPr>
              <a:t>тIаьхьа</a:t>
            </a:r>
            <a:r>
              <a:rPr lang="ru-RU" sz="3100" i="1" dirty="0">
                <a:solidFill>
                  <a:srgbClr val="A50021"/>
                </a:solidFill>
              </a:rPr>
              <a:t> </a:t>
            </a:r>
            <a:r>
              <a:rPr lang="ru-RU" sz="3100" i="1" dirty="0" err="1" smtClean="0">
                <a:solidFill>
                  <a:srgbClr val="A50021"/>
                </a:solidFill>
              </a:rPr>
              <a:t>Дачиев</a:t>
            </a:r>
            <a:r>
              <a:rPr lang="ru-RU" sz="3100" i="1" dirty="0" smtClean="0">
                <a:solidFill>
                  <a:srgbClr val="A50021"/>
                </a:solidFill>
              </a:rPr>
              <a:t> </a:t>
            </a:r>
            <a:r>
              <a:rPr lang="ru-RU" sz="3100" i="1" dirty="0" err="1">
                <a:solidFill>
                  <a:srgbClr val="A50021"/>
                </a:solidFill>
              </a:rPr>
              <a:t>Хансолтас</a:t>
            </a:r>
            <a:r>
              <a:rPr lang="ru-RU" sz="3100" i="1" dirty="0">
                <a:solidFill>
                  <a:srgbClr val="A50021"/>
                </a:solidFill>
              </a:rPr>
              <a:t> </a:t>
            </a:r>
            <a:r>
              <a:rPr lang="ru-RU" sz="3100" i="1" dirty="0" err="1">
                <a:solidFill>
                  <a:srgbClr val="A50021"/>
                </a:solidFill>
              </a:rPr>
              <a:t>гIашлойн</a:t>
            </a:r>
            <a:r>
              <a:rPr lang="ru-RU" sz="3100" i="1" dirty="0">
                <a:solidFill>
                  <a:srgbClr val="A50021"/>
                </a:solidFill>
              </a:rPr>
              <a:t> </a:t>
            </a:r>
            <a:r>
              <a:rPr lang="ru-RU" sz="3100" i="1" dirty="0" err="1">
                <a:solidFill>
                  <a:srgbClr val="A50021"/>
                </a:solidFill>
              </a:rPr>
              <a:t>взводан</a:t>
            </a:r>
            <a:r>
              <a:rPr lang="ru-RU" sz="3100" i="1" dirty="0">
                <a:solidFill>
                  <a:srgbClr val="A50021"/>
                </a:solidFill>
              </a:rPr>
              <a:t> командир </a:t>
            </a:r>
            <a:r>
              <a:rPr lang="ru-RU" sz="3100" i="1" dirty="0" err="1">
                <a:solidFill>
                  <a:srgbClr val="A50021"/>
                </a:solidFill>
              </a:rPr>
              <a:t>волуш</a:t>
            </a:r>
            <a:r>
              <a:rPr lang="ru-RU" sz="3100" i="1" dirty="0">
                <a:solidFill>
                  <a:srgbClr val="A50021"/>
                </a:solidFill>
              </a:rPr>
              <a:t>  </a:t>
            </a:r>
            <a:r>
              <a:rPr lang="ru-RU" sz="3100" i="1" dirty="0" err="1">
                <a:solidFill>
                  <a:srgbClr val="A50021"/>
                </a:solidFill>
              </a:rPr>
              <a:t>гIуллакх</a:t>
            </a:r>
            <a:r>
              <a:rPr lang="ru-RU" sz="3100" i="1" dirty="0">
                <a:solidFill>
                  <a:srgbClr val="A50021"/>
                </a:solidFill>
              </a:rPr>
              <a:t> дина. </a:t>
            </a:r>
            <a:r>
              <a:rPr lang="ru-RU" sz="3100" i="1" dirty="0" err="1">
                <a:solidFill>
                  <a:srgbClr val="A50021"/>
                </a:solidFill>
              </a:rPr>
              <a:t>ТIеман</a:t>
            </a:r>
            <a:r>
              <a:rPr lang="ru-RU" sz="3100" i="1" dirty="0">
                <a:solidFill>
                  <a:srgbClr val="A50021"/>
                </a:solidFill>
              </a:rPr>
              <a:t> </a:t>
            </a:r>
            <a:r>
              <a:rPr lang="ru-RU" sz="3100" i="1" dirty="0" err="1">
                <a:solidFill>
                  <a:srgbClr val="A50021"/>
                </a:solidFill>
              </a:rPr>
              <a:t>арахь</a:t>
            </a:r>
            <a:r>
              <a:rPr lang="ru-RU" sz="3100" i="1" dirty="0">
                <a:solidFill>
                  <a:srgbClr val="A50021"/>
                </a:solidFill>
              </a:rPr>
              <a:t> </a:t>
            </a:r>
            <a:r>
              <a:rPr lang="ru-RU" sz="3100" i="1" dirty="0" err="1">
                <a:solidFill>
                  <a:srgbClr val="A50021"/>
                </a:solidFill>
              </a:rPr>
              <a:t>хьуьнар</a:t>
            </a:r>
            <a:r>
              <a:rPr lang="ru-RU" sz="3100" i="1" dirty="0">
                <a:solidFill>
                  <a:srgbClr val="A50021"/>
                </a:solidFill>
              </a:rPr>
              <a:t> </a:t>
            </a:r>
            <a:r>
              <a:rPr lang="ru-RU" sz="3100" i="1" dirty="0" err="1">
                <a:solidFill>
                  <a:srgbClr val="A50021"/>
                </a:solidFill>
              </a:rPr>
              <a:t>гайтарна</a:t>
            </a:r>
            <a:r>
              <a:rPr lang="ru-RU" sz="3100" i="1" dirty="0">
                <a:solidFill>
                  <a:srgbClr val="A50021"/>
                </a:solidFill>
              </a:rPr>
              <a:t> </a:t>
            </a:r>
            <a:r>
              <a:rPr lang="ru-RU" sz="3100" i="1" dirty="0" err="1">
                <a:solidFill>
                  <a:srgbClr val="A50021"/>
                </a:solidFill>
              </a:rPr>
              <a:t>совгIаташ</a:t>
            </a:r>
            <a:r>
              <a:rPr lang="ru-RU" sz="3100" i="1" dirty="0">
                <a:solidFill>
                  <a:srgbClr val="A50021"/>
                </a:solidFill>
              </a:rPr>
              <a:t> дина </a:t>
            </a:r>
            <a:r>
              <a:rPr lang="ru-RU" sz="3100" i="1" dirty="0" err="1">
                <a:solidFill>
                  <a:srgbClr val="A50021"/>
                </a:solidFill>
              </a:rPr>
              <a:t>Ленинан</a:t>
            </a:r>
            <a:r>
              <a:rPr lang="ru-RU" sz="3100" i="1" dirty="0">
                <a:solidFill>
                  <a:srgbClr val="A50021"/>
                </a:solidFill>
              </a:rPr>
              <a:t> </a:t>
            </a:r>
            <a:r>
              <a:rPr lang="ru-RU" sz="3100" i="1" dirty="0" err="1">
                <a:solidFill>
                  <a:srgbClr val="A50021"/>
                </a:solidFill>
              </a:rPr>
              <a:t>орденца</a:t>
            </a:r>
            <a:r>
              <a:rPr lang="ru-RU" sz="3100" i="1" dirty="0">
                <a:solidFill>
                  <a:srgbClr val="A50021"/>
                </a:solidFill>
              </a:rPr>
              <a:t>, </a:t>
            </a:r>
            <a:r>
              <a:rPr lang="ru-RU" sz="3100" i="1" dirty="0" err="1">
                <a:solidFill>
                  <a:srgbClr val="A50021"/>
                </a:solidFill>
              </a:rPr>
              <a:t>Даймехкан</a:t>
            </a:r>
            <a:r>
              <a:rPr lang="ru-RU" sz="3100" i="1" dirty="0">
                <a:solidFill>
                  <a:srgbClr val="A50021"/>
                </a:solidFill>
              </a:rPr>
              <a:t> </a:t>
            </a:r>
            <a:r>
              <a:rPr lang="ru-RU" sz="3100" i="1" dirty="0" err="1">
                <a:solidFill>
                  <a:srgbClr val="A50021"/>
                </a:solidFill>
              </a:rPr>
              <a:t>тIеман</a:t>
            </a:r>
            <a:r>
              <a:rPr lang="ru-RU" sz="3100" i="1" dirty="0">
                <a:solidFill>
                  <a:srgbClr val="A50021"/>
                </a:solidFill>
              </a:rPr>
              <a:t> 1-чу </a:t>
            </a:r>
            <a:r>
              <a:rPr lang="ru-RU" sz="3100" i="1" dirty="0" err="1">
                <a:solidFill>
                  <a:srgbClr val="A50021"/>
                </a:solidFill>
              </a:rPr>
              <a:t>даржан</a:t>
            </a:r>
            <a:r>
              <a:rPr lang="ru-RU" sz="3100" i="1" dirty="0">
                <a:solidFill>
                  <a:srgbClr val="A50021"/>
                </a:solidFill>
              </a:rPr>
              <a:t>, </a:t>
            </a:r>
            <a:r>
              <a:rPr lang="ru-RU" sz="3100" i="1" dirty="0" err="1">
                <a:solidFill>
                  <a:srgbClr val="A50021"/>
                </a:solidFill>
              </a:rPr>
              <a:t>ЦIечу</a:t>
            </a:r>
            <a:r>
              <a:rPr lang="ru-RU" sz="3100" i="1" dirty="0">
                <a:solidFill>
                  <a:srgbClr val="A50021"/>
                </a:solidFill>
              </a:rPr>
              <a:t> </a:t>
            </a:r>
            <a:r>
              <a:rPr lang="ru-RU" sz="3100" i="1" dirty="0" err="1">
                <a:solidFill>
                  <a:srgbClr val="A50021"/>
                </a:solidFill>
              </a:rPr>
              <a:t>Седанан</a:t>
            </a:r>
            <a:r>
              <a:rPr lang="ru-RU" sz="3100" i="1" dirty="0">
                <a:solidFill>
                  <a:srgbClr val="A50021"/>
                </a:solidFill>
              </a:rPr>
              <a:t> </a:t>
            </a:r>
            <a:r>
              <a:rPr lang="ru-RU" sz="3100" i="1" dirty="0" err="1">
                <a:solidFill>
                  <a:srgbClr val="A50021"/>
                </a:solidFill>
              </a:rPr>
              <a:t>орденашца</a:t>
            </a:r>
            <a:r>
              <a:rPr lang="ru-RU" sz="3100" i="1" dirty="0">
                <a:solidFill>
                  <a:srgbClr val="A50021"/>
                </a:solidFill>
              </a:rPr>
              <a:t>, </a:t>
            </a:r>
            <a:r>
              <a:rPr lang="ru-RU" sz="3100" i="1" dirty="0" err="1">
                <a:solidFill>
                  <a:srgbClr val="A50021"/>
                </a:solidFill>
              </a:rPr>
              <a:t>дуккха</a:t>
            </a:r>
            <a:r>
              <a:rPr lang="ru-RU" sz="3100" i="1" dirty="0">
                <a:solidFill>
                  <a:srgbClr val="A50021"/>
                </a:solidFill>
              </a:rPr>
              <a:t> а </a:t>
            </a:r>
            <a:r>
              <a:rPr lang="ru-RU" sz="3100" i="1" dirty="0" err="1">
                <a:solidFill>
                  <a:srgbClr val="A50021"/>
                </a:solidFill>
              </a:rPr>
              <a:t>мидалшца</a:t>
            </a:r>
            <a:r>
              <a:rPr lang="ru-RU" sz="3100" i="1" dirty="0">
                <a:solidFill>
                  <a:srgbClr val="A50021"/>
                </a:solidFill>
              </a:rPr>
              <a:t>.</a:t>
            </a:r>
            <a:br>
              <a:rPr lang="ru-RU" sz="3100" i="1" dirty="0">
                <a:solidFill>
                  <a:srgbClr val="A50021"/>
                </a:solidFill>
              </a:rPr>
            </a:br>
            <a:endParaRPr lang="ru-RU" sz="3100" b="1" i="1" dirty="0">
              <a:solidFill>
                <a:srgbClr val="A50021"/>
              </a:solidFill>
            </a:endParaRP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3092" t="7398" r="5577" b="48588"/>
          <a:stretch/>
        </p:blipFill>
        <p:spPr>
          <a:xfrm>
            <a:off x="2108290" y="3457575"/>
            <a:ext cx="8188779" cy="2947307"/>
          </a:xfrm>
          <a:prstGeom prst="ellipse">
            <a:avLst/>
          </a:prstGeom>
          <a:ln>
            <a:noFill/>
          </a:ln>
          <a:effectLst>
            <a:softEdge rad="112500"/>
          </a:effectLst>
        </p:spPr>
      </p:pic>
    </p:spTree>
    <p:extLst>
      <p:ext uri="{BB962C8B-B14F-4D97-AF65-F5344CB8AC3E}">
        <p14:creationId xmlns:p14="http://schemas.microsoft.com/office/powerpoint/2010/main" val="168743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841248" y="560197"/>
            <a:ext cx="10805160" cy="2459718"/>
          </a:xfrm>
        </p:spPr>
        <p:txBody>
          <a:bodyPr>
            <a:normAutofit fontScale="90000"/>
          </a:bodyPr>
          <a:lstStyle/>
          <a:p>
            <a:pPr algn="ctr" fontAlgn="base">
              <a:lnSpc>
                <a:spcPct val="150000"/>
              </a:lnSpc>
            </a:pPr>
            <a:r>
              <a:rPr lang="ru-RU" sz="2800" b="1" i="1" dirty="0" smtClean="0">
                <a:solidFill>
                  <a:srgbClr val="A50021"/>
                </a:solidFill>
              </a:rPr>
              <a:t/>
            </a:r>
            <a:br>
              <a:rPr lang="ru-RU" sz="2800" b="1" i="1" dirty="0" smtClean="0">
                <a:solidFill>
                  <a:srgbClr val="A50021"/>
                </a:solidFill>
              </a:rPr>
            </a:br>
            <a:r>
              <a:rPr lang="ru-RU" sz="2800" b="1" i="1" dirty="0">
                <a:solidFill>
                  <a:srgbClr val="A50021"/>
                </a:solidFill>
              </a:rPr>
              <a:t/>
            </a:r>
            <a:br>
              <a:rPr lang="ru-RU" sz="2800" b="1" i="1" dirty="0">
                <a:solidFill>
                  <a:srgbClr val="A50021"/>
                </a:solidFill>
              </a:rPr>
            </a:br>
            <a:r>
              <a:rPr lang="ru-RU" sz="2800" b="1" i="1" dirty="0" smtClean="0">
                <a:solidFill>
                  <a:srgbClr val="A50021"/>
                </a:solidFill>
              </a:rPr>
              <a:t/>
            </a:r>
            <a:br>
              <a:rPr lang="ru-RU" sz="2800" b="1" i="1" dirty="0" smtClean="0">
                <a:solidFill>
                  <a:srgbClr val="A50021"/>
                </a:solidFill>
              </a:rPr>
            </a:br>
            <a:r>
              <a:rPr lang="ru-RU" sz="2800" b="1" i="1" dirty="0">
                <a:solidFill>
                  <a:srgbClr val="A50021"/>
                </a:solidFill>
              </a:rPr>
              <a:t/>
            </a:r>
            <a:br>
              <a:rPr lang="ru-RU" sz="2800" b="1" i="1" dirty="0">
                <a:solidFill>
                  <a:srgbClr val="A50021"/>
                </a:solidFill>
              </a:rPr>
            </a:br>
            <a:r>
              <a:rPr lang="ru-RU" sz="2800" b="1" i="1" dirty="0" err="1" smtClean="0">
                <a:solidFill>
                  <a:srgbClr val="A50021"/>
                </a:solidFill>
              </a:rPr>
              <a:t>Лахьанан</a:t>
            </a:r>
            <a:r>
              <a:rPr lang="ru-RU" sz="2800" b="1" i="1" dirty="0" smtClean="0">
                <a:solidFill>
                  <a:srgbClr val="A50021"/>
                </a:solidFill>
              </a:rPr>
              <a:t> </a:t>
            </a:r>
            <a:r>
              <a:rPr lang="ru-RU" sz="2800" b="1" i="1" dirty="0" err="1" smtClean="0">
                <a:solidFill>
                  <a:srgbClr val="A50021"/>
                </a:solidFill>
              </a:rPr>
              <a:t>бутт</a:t>
            </a:r>
            <a:r>
              <a:rPr lang="ru-RU" sz="2800" b="1" i="1" dirty="0" smtClean="0">
                <a:solidFill>
                  <a:srgbClr val="A50021"/>
                </a:solidFill>
              </a:rPr>
              <a:t/>
            </a:r>
            <a:br>
              <a:rPr lang="ru-RU" sz="2800" b="1" i="1" dirty="0" smtClean="0">
                <a:solidFill>
                  <a:srgbClr val="A50021"/>
                </a:solidFill>
              </a:rPr>
            </a:br>
            <a:r>
              <a:rPr lang="ru-RU" sz="2800" b="1" i="1" dirty="0" smtClean="0">
                <a:solidFill>
                  <a:srgbClr val="A50021"/>
                </a:solidFill>
              </a:rPr>
              <a:t>Нохчийн </a:t>
            </a:r>
            <a:r>
              <a:rPr lang="ru-RU" sz="2800" b="1" i="1" dirty="0" err="1" smtClean="0">
                <a:solidFill>
                  <a:srgbClr val="A50021"/>
                </a:solidFill>
              </a:rPr>
              <a:t>хьакъ</a:t>
            </a:r>
            <a:r>
              <a:rPr lang="ru-RU" sz="2800" b="1" i="1" dirty="0" smtClean="0">
                <a:solidFill>
                  <a:srgbClr val="A50021"/>
                </a:solidFill>
              </a:rPr>
              <a:t> волу </a:t>
            </a:r>
            <a:r>
              <a:rPr lang="ru-RU" sz="2800" b="1" i="1" dirty="0" err="1" smtClean="0">
                <a:solidFill>
                  <a:srgbClr val="A50021"/>
                </a:solidFill>
              </a:rPr>
              <a:t>Культуран</a:t>
            </a:r>
            <a:r>
              <a:rPr lang="ru-RU" sz="2800" b="1" i="1" dirty="0" smtClean="0">
                <a:solidFill>
                  <a:srgbClr val="A50021"/>
                </a:solidFill>
              </a:rPr>
              <a:t> </a:t>
            </a:r>
            <a:r>
              <a:rPr lang="ru-RU" sz="2800" b="1" i="1" dirty="0" err="1" smtClean="0">
                <a:solidFill>
                  <a:srgbClr val="A50021"/>
                </a:solidFill>
              </a:rPr>
              <a:t>белхало</a:t>
            </a:r>
            <a:r>
              <a:rPr lang="ru-RU" sz="2800" b="1" i="1" dirty="0" smtClean="0">
                <a:solidFill>
                  <a:srgbClr val="A50021"/>
                </a:solidFill>
              </a:rPr>
              <a:t> М.К. </a:t>
            </a:r>
            <a:r>
              <a:rPr lang="ru-RU" sz="2800" b="1" i="1" dirty="0" err="1" smtClean="0">
                <a:solidFill>
                  <a:srgbClr val="A50021"/>
                </a:solidFill>
              </a:rPr>
              <a:t>Осмаевс</a:t>
            </a:r>
            <a:r>
              <a:rPr lang="ru-RU" sz="2800" b="1" i="1" dirty="0" smtClean="0">
                <a:solidFill>
                  <a:srgbClr val="A50021"/>
                </a:solidFill>
              </a:rPr>
              <a:t>, </a:t>
            </a:r>
            <a:r>
              <a:rPr lang="ru-RU" sz="2800" b="1" i="1" dirty="0" err="1" smtClean="0">
                <a:solidFill>
                  <a:srgbClr val="A50021"/>
                </a:solidFill>
              </a:rPr>
              <a:t>язйина</a:t>
            </a:r>
            <a:r>
              <a:rPr lang="ru-RU" sz="2800" b="1" i="1" dirty="0">
                <a:solidFill>
                  <a:srgbClr val="A50021"/>
                </a:solidFill>
              </a:rPr>
              <a:t> </a:t>
            </a:r>
            <a:r>
              <a:rPr lang="ru-RU" sz="2800" b="1" i="1" dirty="0" smtClean="0">
                <a:solidFill>
                  <a:srgbClr val="A50021"/>
                </a:solidFill>
              </a:rPr>
              <a:t>репортаж Х.Ч. </a:t>
            </a:r>
            <a:r>
              <a:rPr lang="ru-RU" sz="2800" b="1" i="1" dirty="0" err="1" smtClean="0">
                <a:solidFill>
                  <a:srgbClr val="A50021"/>
                </a:solidFill>
              </a:rPr>
              <a:t>Дачиевх</a:t>
            </a:r>
            <a:r>
              <a:rPr lang="ru-RU" sz="2800" b="1" i="1" dirty="0" smtClean="0">
                <a:solidFill>
                  <a:srgbClr val="A50021"/>
                </a:solidFill>
              </a:rPr>
              <a:t> лаьцна.</a:t>
            </a:r>
            <a:br>
              <a:rPr lang="ru-RU" sz="2800" b="1" i="1" dirty="0" smtClean="0">
                <a:solidFill>
                  <a:srgbClr val="A50021"/>
                </a:solidFill>
              </a:rPr>
            </a:br>
            <a:r>
              <a:rPr lang="ru-RU" sz="2800" b="1" i="1" dirty="0" err="1" smtClean="0">
                <a:solidFill>
                  <a:srgbClr val="A50021"/>
                </a:solidFill>
              </a:rPr>
              <a:t>Гочйинаг</a:t>
            </a:r>
            <a:r>
              <a:rPr lang="ru-RU" sz="2800" b="1" i="1" dirty="0" smtClean="0">
                <a:solidFill>
                  <a:srgbClr val="A50021"/>
                </a:solidFill>
              </a:rPr>
              <a:t>: </a:t>
            </a:r>
            <a:r>
              <a:rPr lang="ru-RU" sz="2800" b="1" i="1" dirty="0" err="1">
                <a:solidFill>
                  <a:srgbClr val="A50021"/>
                </a:solidFill>
              </a:rPr>
              <a:t>А</a:t>
            </a:r>
            <a:r>
              <a:rPr lang="ru-RU" sz="2800" b="1" i="1" dirty="0" err="1" smtClean="0">
                <a:solidFill>
                  <a:srgbClr val="A50021"/>
                </a:solidFill>
              </a:rPr>
              <a:t>ларханов</a:t>
            </a:r>
            <a:r>
              <a:rPr lang="ru-RU" sz="2800" b="1" i="1" dirty="0" smtClean="0">
                <a:solidFill>
                  <a:srgbClr val="A50021"/>
                </a:solidFill>
              </a:rPr>
              <a:t> 1ели йо1 Замира.</a:t>
            </a:r>
            <a:r>
              <a:rPr lang="ru-RU" sz="3100" b="1" i="1" dirty="0">
                <a:solidFill>
                  <a:srgbClr val="A50021"/>
                </a:solidFill>
              </a:rPr>
              <a:t/>
            </a:r>
            <a:br>
              <a:rPr lang="ru-RU" sz="3100" b="1" i="1" dirty="0">
                <a:solidFill>
                  <a:srgbClr val="A50021"/>
                </a:solidFill>
              </a:rPr>
            </a:br>
            <a:r>
              <a:rPr lang="ru-RU" dirty="0"/>
              <a:t> </a:t>
            </a:r>
            <a:br>
              <a:rPr lang="ru-RU" dirty="0"/>
            </a:br>
            <a:endParaRPr lang="ru-RU" sz="2800" b="1" i="1" dirty="0">
              <a:solidFill>
                <a:srgbClr val="A50021"/>
              </a:solidFill>
            </a:endParaRPr>
          </a:p>
        </p:txBody>
      </p:sp>
    </p:spTree>
    <p:extLst>
      <p:ext uri="{BB962C8B-B14F-4D97-AF65-F5344CB8AC3E}">
        <p14:creationId xmlns:p14="http://schemas.microsoft.com/office/powerpoint/2010/main" val="3504700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 y="27679"/>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48640" y="365125"/>
            <a:ext cx="10805160" cy="2459718"/>
          </a:xfrm>
        </p:spPr>
        <p:txBody>
          <a:bodyPr>
            <a:normAutofit/>
          </a:bodyPr>
          <a:lstStyle/>
          <a:p>
            <a:pPr>
              <a:lnSpc>
                <a:spcPct val="100000"/>
              </a:lnSpc>
            </a:pPr>
            <a:r>
              <a:rPr lang="ru-RU" dirty="0" smtClean="0"/>
              <a:t/>
            </a:r>
            <a:br>
              <a:rPr lang="ru-RU" dirty="0" smtClean="0"/>
            </a:br>
            <a:r>
              <a:rPr lang="ru-RU" dirty="0"/>
              <a:t/>
            </a:r>
            <a:br>
              <a:rPr lang="ru-RU" dirty="0"/>
            </a:br>
            <a:endParaRPr lang="ru-RU" sz="3100" b="1" i="1" dirty="0">
              <a:solidFill>
                <a:srgbClr val="A50021"/>
              </a:solidFill>
            </a:endParaRPr>
          </a:p>
        </p:txBody>
      </p:sp>
      <p:pic>
        <p:nvPicPr>
          <p:cNvPr id="5" name="Рисунок 4" descr="https://gazetaargun.ru/media/project_smi3_969/99/00/4f/09/25/0e/save_20241206_103634.jpg">
            <a:hlinkClick r:id="rId3" tooltip="&quot;&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59313"/>
            <a:ext cx="3510951" cy="2953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3510951" y="301102"/>
            <a:ext cx="9031858" cy="2924390"/>
          </a:xfrm>
          <a:prstGeom prst="rect">
            <a:avLst/>
          </a:prstGeom>
        </p:spPr>
        <p:txBody>
          <a:bodyPr wrap="square">
            <a:spAutoFit/>
          </a:bodyPr>
          <a:lstStyle/>
          <a:p>
            <a:pPr>
              <a:lnSpc>
                <a:spcPct val="107000"/>
              </a:lnSpc>
              <a:spcAft>
                <a:spcPts val="0"/>
              </a:spcAft>
            </a:pPr>
            <a:r>
              <a:rPr lang="ru-RU" sz="3200"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Герзелера</a:t>
            </a:r>
            <a:r>
              <a:rPr lang="ru-RU" sz="2800" i="1"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турпалхо</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Дачиев</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Хансултан</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800" i="1"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Советски</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союзан</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турпалхо</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Дачиев</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Хансултанан</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б1е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шо</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дуьзна</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хира</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дара шийтталг1ачу </a:t>
            </a:r>
            <a:r>
              <a:rPr lang="ru-RU" sz="2800" i="1" dirty="0" err="1">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декабрехь</a:t>
            </a:r>
            <a:r>
              <a:rPr lang="ru-RU" sz="2800"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800" i="1"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800" i="1" dirty="0" err="1" smtClean="0">
                <a:solidFill>
                  <a:srgbClr val="A50021"/>
                </a:solidFill>
                <a:latin typeface="+mj-lt"/>
              </a:rPr>
              <a:t>Хансултан</a:t>
            </a:r>
            <a:r>
              <a:rPr lang="ru-RU" sz="2800" i="1" dirty="0" smtClean="0">
                <a:solidFill>
                  <a:srgbClr val="A50021"/>
                </a:solidFill>
                <a:latin typeface="+mj-lt"/>
              </a:rPr>
              <a:t> </a:t>
            </a:r>
            <a:r>
              <a:rPr lang="ru-RU" sz="2800" i="1" dirty="0" err="1">
                <a:solidFill>
                  <a:srgbClr val="A50021"/>
                </a:solidFill>
                <a:latin typeface="+mj-lt"/>
              </a:rPr>
              <a:t>суна</a:t>
            </a:r>
            <a:r>
              <a:rPr lang="ru-RU" sz="2800" i="1" dirty="0">
                <a:solidFill>
                  <a:srgbClr val="A50021"/>
                </a:solidFill>
                <a:latin typeface="+mj-lt"/>
              </a:rPr>
              <a:t> дика </a:t>
            </a:r>
            <a:r>
              <a:rPr lang="ru-RU" sz="2800" i="1" dirty="0" err="1">
                <a:solidFill>
                  <a:srgbClr val="A50021"/>
                </a:solidFill>
                <a:latin typeface="+mj-lt"/>
              </a:rPr>
              <a:t>войзуш</a:t>
            </a:r>
            <a:r>
              <a:rPr lang="ru-RU" sz="2800" i="1" dirty="0">
                <a:solidFill>
                  <a:srgbClr val="A50021"/>
                </a:solidFill>
                <a:latin typeface="+mj-lt"/>
              </a:rPr>
              <a:t> </a:t>
            </a:r>
            <a:r>
              <a:rPr lang="ru-RU" sz="2800" i="1" dirty="0" smtClean="0">
                <a:solidFill>
                  <a:srgbClr val="A50021"/>
                </a:solidFill>
                <a:latin typeface="+mj-lt"/>
              </a:rPr>
              <a:t>вара. Цуьнан </a:t>
            </a:r>
            <a:r>
              <a:rPr lang="ru-RU" sz="2800" i="1" dirty="0" err="1">
                <a:solidFill>
                  <a:srgbClr val="A50021"/>
                </a:solidFill>
                <a:latin typeface="+mj-lt"/>
              </a:rPr>
              <a:t>дахаран</a:t>
            </a:r>
            <a:r>
              <a:rPr lang="ru-RU" sz="2800" i="1" dirty="0">
                <a:solidFill>
                  <a:srgbClr val="A50021"/>
                </a:solidFill>
                <a:latin typeface="+mj-lt"/>
              </a:rPr>
              <a:t> </a:t>
            </a:r>
            <a:endParaRPr lang="ru-RU" sz="2800" i="1" dirty="0" smtClean="0">
              <a:solidFill>
                <a:srgbClr val="A50021"/>
              </a:solidFill>
              <a:latin typeface="+mj-lt"/>
            </a:endParaRPr>
          </a:p>
          <a:p>
            <a:pPr>
              <a:lnSpc>
                <a:spcPct val="107000"/>
              </a:lnSpc>
              <a:spcAft>
                <a:spcPts val="0"/>
              </a:spcAft>
            </a:pPr>
            <a:r>
              <a:rPr lang="ru-RU" sz="2800" i="1" dirty="0" err="1" smtClean="0">
                <a:solidFill>
                  <a:srgbClr val="A50021"/>
                </a:solidFill>
                <a:latin typeface="+mj-lt"/>
              </a:rPr>
              <a:t>халачу</a:t>
            </a:r>
            <a:r>
              <a:rPr lang="ru-RU" sz="2800" i="1" dirty="0" smtClean="0">
                <a:solidFill>
                  <a:srgbClr val="A50021"/>
                </a:solidFill>
                <a:latin typeface="+mj-lt"/>
              </a:rPr>
              <a:t> </a:t>
            </a:r>
            <a:r>
              <a:rPr lang="ru-RU" sz="2800" i="1" dirty="0" err="1">
                <a:solidFill>
                  <a:srgbClr val="A50021"/>
                </a:solidFill>
                <a:latin typeface="+mj-lt"/>
              </a:rPr>
              <a:t>некъо</a:t>
            </a:r>
            <a:r>
              <a:rPr lang="ru-RU" sz="2800" i="1" dirty="0">
                <a:solidFill>
                  <a:srgbClr val="A50021"/>
                </a:solidFill>
                <a:latin typeface="+mj-lt"/>
              </a:rPr>
              <a:t> </a:t>
            </a:r>
            <a:r>
              <a:rPr lang="ru-RU" sz="2800" i="1" dirty="0" err="1">
                <a:solidFill>
                  <a:srgbClr val="A50021"/>
                </a:solidFill>
                <a:latin typeface="+mj-lt"/>
              </a:rPr>
              <a:t>суна</a:t>
            </a:r>
            <a:r>
              <a:rPr lang="ru-RU" sz="2800" i="1" dirty="0">
                <a:solidFill>
                  <a:srgbClr val="A50021"/>
                </a:solidFill>
                <a:latin typeface="+mj-lt"/>
              </a:rPr>
              <a:t> т1е </a:t>
            </a:r>
            <a:r>
              <a:rPr lang="ru-RU" sz="2800" i="1" dirty="0" err="1">
                <a:solidFill>
                  <a:srgbClr val="A50021"/>
                </a:solidFill>
                <a:latin typeface="+mj-lt"/>
              </a:rPr>
              <a:t>кхачийнера</a:t>
            </a:r>
            <a:r>
              <a:rPr lang="ru-RU" sz="2800" i="1" dirty="0">
                <a:solidFill>
                  <a:srgbClr val="A50021"/>
                </a:solidFill>
                <a:latin typeface="+mj-lt"/>
              </a:rPr>
              <a:t> </a:t>
            </a:r>
            <a:r>
              <a:rPr lang="ru-RU" sz="2800" i="1" dirty="0" err="1">
                <a:solidFill>
                  <a:srgbClr val="A50021"/>
                </a:solidFill>
                <a:latin typeface="+mj-lt"/>
              </a:rPr>
              <a:t>иза</a:t>
            </a:r>
            <a:r>
              <a:rPr lang="ru-RU" sz="2800" i="1" dirty="0">
                <a:solidFill>
                  <a:srgbClr val="A50021"/>
                </a:solidFill>
                <a:latin typeface="+mj-lt"/>
              </a:rPr>
              <a:t>. </a:t>
            </a:r>
            <a:r>
              <a:rPr lang="ru-RU" sz="2800" i="1" dirty="0" err="1">
                <a:solidFill>
                  <a:srgbClr val="A50021"/>
                </a:solidFill>
                <a:latin typeface="+mj-lt"/>
              </a:rPr>
              <a:t>Дачиев</a:t>
            </a:r>
            <a:r>
              <a:rPr lang="ru-RU" sz="2800" i="1" dirty="0">
                <a:solidFill>
                  <a:srgbClr val="A50021"/>
                </a:solidFill>
                <a:latin typeface="+mj-lt"/>
              </a:rPr>
              <a:t> </a:t>
            </a:r>
            <a:r>
              <a:rPr lang="ru-RU" sz="2800" i="1" dirty="0" err="1">
                <a:solidFill>
                  <a:srgbClr val="A50021"/>
                </a:solidFill>
                <a:latin typeface="+mj-lt"/>
              </a:rPr>
              <a:t>Хансултанна</a:t>
            </a:r>
            <a:r>
              <a:rPr lang="ru-RU" sz="2800" i="1" dirty="0">
                <a:solidFill>
                  <a:srgbClr val="A50021"/>
                </a:solidFill>
                <a:latin typeface="+mj-lt"/>
              </a:rPr>
              <a:t> </a:t>
            </a:r>
            <a:r>
              <a:rPr lang="ru-RU" sz="2800" i="1" dirty="0" err="1">
                <a:solidFill>
                  <a:srgbClr val="A50021"/>
                </a:solidFill>
                <a:latin typeface="+mj-lt"/>
              </a:rPr>
              <a:t>нийса</a:t>
            </a:r>
            <a:r>
              <a:rPr lang="ru-RU" sz="2800" i="1" dirty="0">
                <a:solidFill>
                  <a:srgbClr val="A50021"/>
                </a:solidFill>
                <a:latin typeface="+mj-lt"/>
              </a:rPr>
              <a:t> </a:t>
            </a:r>
            <a:r>
              <a:rPr lang="ru-RU" sz="2800" i="1" dirty="0" err="1">
                <a:solidFill>
                  <a:srgbClr val="A50021"/>
                </a:solidFill>
                <a:latin typeface="+mj-lt"/>
              </a:rPr>
              <a:t>кхел</a:t>
            </a:r>
            <a:r>
              <a:rPr lang="ru-RU" sz="2800" i="1" dirty="0">
                <a:solidFill>
                  <a:srgbClr val="A50021"/>
                </a:solidFill>
                <a:latin typeface="+mj-lt"/>
              </a:rPr>
              <a:t> йина </a:t>
            </a:r>
            <a:r>
              <a:rPr lang="ru-RU" sz="2800" i="1" dirty="0" err="1">
                <a:solidFill>
                  <a:srgbClr val="A50021"/>
                </a:solidFill>
                <a:latin typeface="+mj-lt"/>
              </a:rPr>
              <a:t>ца</a:t>
            </a:r>
            <a:r>
              <a:rPr lang="ru-RU" sz="2800" i="1" dirty="0">
                <a:solidFill>
                  <a:srgbClr val="A50021"/>
                </a:solidFill>
                <a:latin typeface="+mj-lt"/>
              </a:rPr>
              <a:t> </a:t>
            </a:r>
            <a:r>
              <a:rPr lang="ru-RU" sz="2800" i="1" dirty="0" err="1">
                <a:solidFill>
                  <a:srgbClr val="A50021"/>
                </a:solidFill>
                <a:latin typeface="+mj-lt"/>
              </a:rPr>
              <a:t>хилла</a:t>
            </a:r>
            <a:r>
              <a:rPr lang="ru-RU" sz="2800" i="1" dirty="0" smtClean="0">
                <a:solidFill>
                  <a:srgbClr val="A50021"/>
                </a:solidFill>
                <a:latin typeface="+mj-lt"/>
              </a:rPr>
              <a:t>,</a:t>
            </a:r>
            <a:r>
              <a:rPr lang="ru-RU" dirty="0" smtClean="0"/>
              <a:t> </a:t>
            </a:r>
            <a:r>
              <a:rPr lang="ru-RU" sz="2800" i="1" dirty="0" err="1">
                <a:solidFill>
                  <a:srgbClr val="A50021"/>
                </a:solidFill>
                <a:latin typeface="+mj-lt"/>
              </a:rPr>
              <a:t>цунна</a:t>
            </a:r>
            <a:r>
              <a:rPr lang="ru-RU" sz="2800" i="1" dirty="0">
                <a:solidFill>
                  <a:srgbClr val="A50021"/>
                </a:solidFill>
                <a:latin typeface="+mj-lt"/>
              </a:rPr>
              <a:t> </a:t>
            </a:r>
            <a:r>
              <a:rPr lang="ru-RU" sz="2800" i="1" dirty="0" err="1">
                <a:solidFill>
                  <a:srgbClr val="A50021"/>
                </a:solidFill>
                <a:latin typeface="+mj-lt"/>
              </a:rPr>
              <a:t>елла</a:t>
            </a:r>
            <a:r>
              <a:rPr lang="ru-RU" sz="2800" i="1" dirty="0">
                <a:solidFill>
                  <a:srgbClr val="A50021"/>
                </a:solidFill>
                <a:latin typeface="+mj-lt"/>
              </a:rPr>
              <a:t> </a:t>
            </a:r>
            <a:endParaRPr lang="ru-RU" sz="2800" i="1" dirty="0">
              <a:solidFill>
                <a:srgbClr val="A50021"/>
              </a:solidFill>
              <a:effectLst/>
              <a:latin typeface="+mj-lt"/>
              <a:ea typeface="Calibri" panose="020F0502020204030204" pitchFamily="34" charset="0"/>
              <a:cs typeface="Times New Roman" panose="02020603050405020304" pitchFamily="18" charset="0"/>
            </a:endParaRPr>
          </a:p>
        </p:txBody>
      </p:sp>
      <p:sp>
        <p:nvSpPr>
          <p:cNvPr id="6" name="Прямоугольник 5"/>
          <p:cNvSpPr/>
          <p:nvPr/>
        </p:nvSpPr>
        <p:spPr>
          <a:xfrm>
            <a:off x="123644" y="3044151"/>
            <a:ext cx="12068355" cy="3319498"/>
          </a:xfrm>
          <a:prstGeom prst="rect">
            <a:avLst/>
          </a:prstGeom>
        </p:spPr>
        <p:txBody>
          <a:bodyPr wrap="square">
            <a:spAutoFit/>
          </a:bodyPr>
          <a:lstStyle/>
          <a:p>
            <a:pPr>
              <a:lnSpc>
                <a:spcPct val="107000"/>
              </a:lnSpc>
              <a:spcAft>
                <a:spcPts val="0"/>
              </a:spcAft>
            </a:pPr>
            <a:r>
              <a:rPr lang="ru-RU" sz="2800" i="1" dirty="0" smtClean="0">
                <a:solidFill>
                  <a:srgbClr val="A50021"/>
                </a:solidFill>
                <a:latin typeface="+mj-lt"/>
                <a:ea typeface="Times New Roman" panose="02020603050405020304" pitchFamily="18" charset="0"/>
                <a:cs typeface="Times New Roman" panose="02020603050405020304" pitchFamily="18" charset="0"/>
              </a:rPr>
              <a:t>«</a:t>
            </a:r>
            <a:r>
              <a:rPr lang="ru-RU" sz="2800" i="1" dirty="0">
                <a:solidFill>
                  <a:srgbClr val="A50021"/>
                </a:solidFill>
                <a:latin typeface="+mj-lt"/>
                <a:ea typeface="Times New Roman" panose="02020603050405020304" pitchFamily="18" charset="0"/>
                <a:cs typeface="Times New Roman" panose="02020603050405020304" pitchFamily="18" charset="0"/>
              </a:rPr>
              <a:t>Турпалхо» ц1е </a:t>
            </a:r>
            <a:r>
              <a:rPr lang="ru-RU" sz="2800" i="1" dirty="0" err="1">
                <a:solidFill>
                  <a:srgbClr val="A50021"/>
                </a:solidFill>
                <a:latin typeface="+mj-lt"/>
                <a:ea typeface="Times New Roman" panose="02020603050405020304" pitchFamily="18" charset="0"/>
                <a:cs typeface="Times New Roman" panose="02020603050405020304" pitchFamily="18" charset="0"/>
              </a:rPr>
              <a:t>схьа</a:t>
            </a:r>
            <a:r>
              <a:rPr lang="ru-RU" sz="2800" i="1" dirty="0">
                <a:solidFill>
                  <a:srgbClr val="A50021"/>
                </a:solidFill>
                <a:latin typeface="+mj-lt"/>
                <a:ea typeface="Times New Roman" panose="02020603050405020304" pitchFamily="18" charset="0"/>
                <a:cs typeface="Times New Roman" panose="02020603050405020304" pitchFamily="18" charset="0"/>
              </a:rPr>
              <a:t> </a:t>
            </a:r>
            <a:r>
              <a:rPr lang="ru-RU" sz="2800" i="1" dirty="0" err="1">
                <a:solidFill>
                  <a:srgbClr val="A50021"/>
                </a:solidFill>
                <a:latin typeface="+mj-lt"/>
                <a:ea typeface="Times New Roman" panose="02020603050405020304" pitchFamily="18" charset="0"/>
                <a:cs typeface="Times New Roman" panose="02020603050405020304" pitchFamily="18" charset="0"/>
              </a:rPr>
              <a:t>яьккхина</a:t>
            </a:r>
            <a:r>
              <a:rPr lang="ru-RU" sz="2800" i="1" dirty="0">
                <a:solidFill>
                  <a:srgbClr val="A50021"/>
                </a:solidFill>
                <a:latin typeface="+mj-lt"/>
                <a:ea typeface="Times New Roman" panose="02020603050405020304" pitchFamily="18" charset="0"/>
                <a:cs typeface="Times New Roman" panose="02020603050405020304" pitchFamily="18" charset="0"/>
              </a:rPr>
              <a:t> а </a:t>
            </a:r>
            <a:r>
              <a:rPr lang="ru-RU" sz="2800" i="1" dirty="0" err="1">
                <a:solidFill>
                  <a:srgbClr val="A50021"/>
                </a:solidFill>
                <a:latin typeface="+mj-lt"/>
                <a:ea typeface="Times New Roman" panose="02020603050405020304" pitchFamily="18" charset="0"/>
                <a:cs typeface="Times New Roman" panose="02020603050405020304" pitchFamily="18" charset="0"/>
              </a:rPr>
              <a:t>хилла</a:t>
            </a:r>
            <a:r>
              <a:rPr lang="ru-RU" sz="2800" i="1" dirty="0">
                <a:solidFill>
                  <a:srgbClr val="A50021"/>
                </a:solidFill>
                <a:latin typeface="+mj-lt"/>
                <a:ea typeface="Times New Roman" panose="02020603050405020304" pitchFamily="18" charset="0"/>
                <a:cs typeface="Times New Roman" panose="02020603050405020304" pitchFamily="18" charset="0"/>
              </a:rPr>
              <a:t>.</a:t>
            </a:r>
            <a:endParaRPr lang="ru-RU" sz="2800" i="1" dirty="0">
              <a:solidFill>
                <a:srgbClr val="A50021"/>
              </a:solidFill>
              <a:latin typeface="+mj-lt"/>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err="1" smtClean="0">
                <a:solidFill>
                  <a:srgbClr val="A50021"/>
                </a:solidFill>
                <a:latin typeface="+mj-lt"/>
              </a:rPr>
              <a:t>Дейзткъе</a:t>
            </a:r>
            <a:r>
              <a:rPr lang="ru-RU" sz="2800" i="1" dirty="0" smtClean="0">
                <a:solidFill>
                  <a:srgbClr val="A50021"/>
                </a:solidFill>
                <a:latin typeface="+mj-lt"/>
              </a:rPr>
              <a:t> </a:t>
            </a:r>
            <a:r>
              <a:rPr lang="ru-RU" sz="2800" i="1" dirty="0" err="1">
                <a:solidFill>
                  <a:srgbClr val="A50021"/>
                </a:solidFill>
                <a:latin typeface="+mj-lt"/>
              </a:rPr>
              <a:t>шерашкахь</a:t>
            </a:r>
            <a:r>
              <a:rPr lang="ru-RU" sz="2800" i="1" dirty="0">
                <a:solidFill>
                  <a:srgbClr val="A50021"/>
                </a:solidFill>
                <a:latin typeface="+mj-lt"/>
              </a:rPr>
              <a:t> </a:t>
            </a:r>
            <a:r>
              <a:rPr lang="ru-RU" sz="2800" i="1" dirty="0" err="1">
                <a:solidFill>
                  <a:srgbClr val="A50021"/>
                </a:solidFill>
                <a:latin typeface="+mj-lt"/>
              </a:rPr>
              <a:t>Гудермесски</a:t>
            </a:r>
            <a:r>
              <a:rPr lang="ru-RU" sz="2800" i="1" dirty="0">
                <a:solidFill>
                  <a:srgbClr val="A50021"/>
                </a:solidFill>
                <a:latin typeface="+mj-lt"/>
              </a:rPr>
              <a:t> </a:t>
            </a:r>
            <a:r>
              <a:rPr lang="ru-RU" sz="2800" i="1" dirty="0" err="1">
                <a:solidFill>
                  <a:srgbClr val="A50021"/>
                </a:solidFill>
                <a:latin typeface="+mj-lt"/>
              </a:rPr>
              <a:t>районера</a:t>
            </a:r>
            <a:r>
              <a:rPr lang="ru-RU" sz="2800" i="1" dirty="0">
                <a:solidFill>
                  <a:srgbClr val="A50021"/>
                </a:solidFill>
                <a:latin typeface="+mj-lt"/>
              </a:rPr>
              <a:t> «Ц1ен </a:t>
            </a:r>
            <a:r>
              <a:rPr lang="ru-RU" sz="2800" i="1" dirty="0" err="1">
                <a:solidFill>
                  <a:srgbClr val="A50021"/>
                </a:solidFill>
                <a:latin typeface="+mj-lt"/>
              </a:rPr>
              <a:t>байракх</a:t>
            </a:r>
            <a:r>
              <a:rPr lang="ru-RU" sz="2800" i="1" dirty="0">
                <a:solidFill>
                  <a:srgbClr val="A50021"/>
                </a:solidFill>
                <a:latin typeface="+mj-lt"/>
              </a:rPr>
              <a:t>» ц1е йолу газета </a:t>
            </a:r>
            <a:r>
              <a:rPr lang="ru-RU" sz="2800" i="1" dirty="0" err="1">
                <a:solidFill>
                  <a:srgbClr val="A50021"/>
                </a:solidFill>
                <a:latin typeface="+mj-lt"/>
              </a:rPr>
              <a:t>арахоьцучохь</a:t>
            </a:r>
            <a:r>
              <a:rPr lang="ru-RU" sz="2800" i="1" dirty="0">
                <a:solidFill>
                  <a:srgbClr val="A50021"/>
                </a:solidFill>
                <a:latin typeface="+mj-lt"/>
              </a:rPr>
              <a:t> болх беш вара со. </a:t>
            </a:r>
            <a:r>
              <a:rPr lang="ru-RU" sz="2800" i="1" dirty="0" err="1">
                <a:solidFill>
                  <a:srgbClr val="A50021"/>
                </a:solidFill>
                <a:latin typeface="+mj-lt"/>
              </a:rPr>
              <a:t>Оцу</a:t>
            </a:r>
            <a:r>
              <a:rPr lang="ru-RU" sz="2800" i="1" dirty="0">
                <a:solidFill>
                  <a:srgbClr val="A50021"/>
                </a:solidFill>
                <a:latin typeface="+mj-lt"/>
              </a:rPr>
              <a:t> </a:t>
            </a:r>
            <a:r>
              <a:rPr lang="ru-RU" sz="2800" i="1" dirty="0" err="1">
                <a:solidFill>
                  <a:srgbClr val="A50021"/>
                </a:solidFill>
                <a:latin typeface="+mj-lt"/>
              </a:rPr>
              <a:t>хенахь</a:t>
            </a:r>
            <a:r>
              <a:rPr lang="ru-RU" sz="2800" i="1" dirty="0">
                <a:solidFill>
                  <a:srgbClr val="A50021"/>
                </a:solidFill>
                <a:latin typeface="+mj-lt"/>
              </a:rPr>
              <a:t> </a:t>
            </a:r>
            <a:r>
              <a:rPr lang="ru-RU" sz="2800" i="1" dirty="0" err="1">
                <a:solidFill>
                  <a:srgbClr val="A50021"/>
                </a:solidFill>
                <a:latin typeface="+mj-lt"/>
              </a:rPr>
              <a:t>Дачиев</a:t>
            </a:r>
            <a:r>
              <a:rPr lang="ru-RU" sz="2800" i="1" dirty="0">
                <a:solidFill>
                  <a:srgbClr val="A50021"/>
                </a:solidFill>
                <a:latin typeface="+mj-lt"/>
              </a:rPr>
              <a:t> </a:t>
            </a:r>
            <a:r>
              <a:rPr lang="ru-RU" sz="2800" i="1" dirty="0" err="1">
                <a:solidFill>
                  <a:srgbClr val="A50021"/>
                </a:solidFill>
                <a:latin typeface="+mj-lt"/>
              </a:rPr>
              <a:t>Хансултан</a:t>
            </a:r>
            <a:r>
              <a:rPr lang="ru-RU" sz="2800" i="1" dirty="0">
                <a:solidFill>
                  <a:srgbClr val="A50021"/>
                </a:solidFill>
                <a:latin typeface="+mj-lt"/>
              </a:rPr>
              <a:t> а вара </a:t>
            </a:r>
            <a:r>
              <a:rPr lang="ru-RU" sz="2800" i="1" dirty="0" err="1">
                <a:solidFill>
                  <a:srgbClr val="A50021"/>
                </a:solidFill>
                <a:latin typeface="+mj-lt"/>
              </a:rPr>
              <a:t>гудермесехь</a:t>
            </a:r>
            <a:r>
              <a:rPr lang="ru-RU" sz="2800" i="1" dirty="0">
                <a:solidFill>
                  <a:srgbClr val="A50021"/>
                </a:solidFill>
                <a:latin typeface="+mj-lt"/>
              </a:rPr>
              <a:t> 1аш, болх беш а.</a:t>
            </a:r>
            <a:r>
              <a:rPr lang="ru-RU" sz="2800" dirty="0">
                <a:solidFill>
                  <a:srgbClr val="A50021"/>
                </a:solidFill>
                <a:latin typeface="+mj-lt"/>
              </a:rPr>
              <a:t> </a:t>
            </a:r>
            <a:r>
              <a:rPr lang="ru-RU" sz="2800" i="1" dirty="0" err="1">
                <a:solidFill>
                  <a:srgbClr val="A50021"/>
                </a:solidFill>
                <a:latin typeface="+mj-lt"/>
              </a:rPr>
              <a:t>Вайн</a:t>
            </a:r>
            <a:r>
              <a:rPr lang="ru-RU" sz="2800" i="1" dirty="0">
                <a:solidFill>
                  <a:srgbClr val="A50021"/>
                </a:solidFill>
                <a:latin typeface="+mj-lt"/>
              </a:rPr>
              <a:t> </a:t>
            </a:r>
            <a:r>
              <a:rPr lang="ru-RU" sz="2800" i="1" dirty="0" err="1">
                <a:solidFill>
                  <a:srgbClr val="A50021"/>
                </a:solidFill>
                <a:latin typeface="+mj-lt"/>
              </a:rPr>
              <a:t>къоманна</a:t>
            </a:r>
            <a:r>
              <a:rPr lang="ru-RU" sz="2800" i="1" dirty="0">
                <a:solidFill>
                  <a:srgbClr val="A50021"/>
                </a:solidFill>
                <a:latin typeface="+mj-lt"/>
              </a:rPr>
              <a:t> </a:t>
            </a:r>
            <a:r>
              <a:rPr lang="ru-RU" sz="2800" i="1" dirty="0" err="1">
                <a:solidFill>
                  <a:srgbClr val="A50021"/>
                </a:solidFill>
                <a:latin typeface="+mj-lt"/>
              </a:rPr>
              <a:t>бакъдерг</a:t>
            </a:r>
            <a:r>
              <a:rPr lang="ru-RU" sz="2800" i="1" dirty="0">
                <a:solidFill>
                  <a:srgbClr val="A50021"/>
                </a:solidFill>
                <a:latin typeface="+mj-lt"/>
              </a:rPr>
              <a:t> д1ахаийта </a:t>
            </a:r>
            <a:r>
              <a:rPr lang="ru-RU" sz="2800" i="1" dirty="0" err="1">
                <a:solidFill>
                  <a:srgbClr val="A50021"/>
                </a:solidFill>
                <a:latin typeface="+mj-lt"/>
              </a:rPr>
              <a:t>лууш</a:t>
            </a:r>
            <a:r>
              <a:rPr lang="ru-RU" sz="2800" i="1" dirty="0">
                <a:solidFill>
                  <a:srgbClr val="A50021"/>
                </a:solidFill>
                <a:latin typeface="+mj-lt"/>
              </a:rPr>
              <a:t> </a:t>
            </a:r>
            <a:r>
              <a:rPr lang="ru-RU" sz="2800" i="1" dirty="0" err="1">
                <a:solidFill>
                  <a:srgbClr val="A50021"/>
                </a:solidFill>
                <a:latin typeface="+mj-lt"/>
              </a:rPr>
              <a:t>дукхха</a:t>
            </a:r>
            <a:r>
              <a:rPr lang="ru-RU" sz="2800" i="1" dirty="0">
                <a:solidFill>
                  <a:srgbClr val="A50021"/>
                </a:solidFill>
                <a:latin typeface="+mj-lt"/>
              </a:rPr>
              <a:t> а </a:t>
            </a:r>
            <a:r>
              <a:rPr lang="ru-RU" sz="2800" i="1" dirty="0" err="1">
                <a:solidFill>
                  <a:srgbClr val="A50021"/>
                </a:solidFill>
                <a:latin typeface="+mj-lt"/>
              </a:rPr>
              <a:t>хуьлура</a:t>
            </a:r>
            <a:r>
              <a:rPr lang="ru-RU" sz="2800" i="1" dirty="0">
                <a:solidFill>
                  <a:srgbClr val="A50021"/>
                </a:solidFill>
                <a:latin typeface="+mj-lt"/>
              </a:rPr>
              <a:t>, </a:t>
            </a:r>
            <a:r>
              <a:rPr lang="ru-RU" sz="2800" i="1" dirty="0" err="1">
                <a:solidFill>
                  <a:srgbClr val="A50021"/>
                </a:solidFill>
                <a:latin typeface="+mj-lt"/>
              </a:rPr>
              <a:t>иштта</a:t>
            </a:r>
            <a:r>
              <a:rPr lang="ru-RU" sz="2800" i="1" dirty="0">
                <a:solidFill>
                  <a:srgbClr val="A50021"/>
                </a:solidFill>
                <a:latin typeface="+mj-lt"/>
              </a:rPr>
              <a:t> </a:t>
            </a:r>
            <a:r>
              <a:rPr lang="ru-RU" sz="2800" i="1" dirty="0" err="1">
                <a:solidFill>
                  <a:srgbClr val="A50021"/>
                </a:solidFill>
                <a:latin typeface="+mj-lt"/>
              </a:rPr>
              <a:t>шегара</a:t>
            </a:r>
            <a:r>
              <a:rPr lang="ru-RU" sz="2800" i="1" dirty="0">
                <a:solidFill>
                  <a:srgbClr val="A50021"/>
                </a:solidFill>
                <a:latin typeface="+mj-lt"/>
              </a:rPr>
              <a:t> </a:t>
            </a:r>
            <a:r>
              <a:rPr lang="ru-RU" sz="2800" i="1" dirty="0" err="1">
                <a:solidFill>
                  <a:srgbClr val="A50021"/>
                </a:solidFill>
                <a:latin typeface="+mj-lt"/>
              </a:rPr>
              <a:t>хьал</a:t>
            </a:r>
            <a:r>
              <a:rPr lang="ru-RU" sz="2800" i="1" dirty="0">
                <a:solidFill>
                  <a:srgbClr val="A50021"/>
                </a:solidFill>
                <a:latin typeface="+mj-lt"/>
              </a:rPr>
              <a:t> </a:t>
            </a:r>
            <a:r>
              <a:rPr lang="ru-RU" sz="2800" i="1" dirty="0" err="1">
                <a:solidFill>
                  <a:srgbClr val="A50021"/>
                </a:solidFill>
                <a:latin typeface="+mj-lt"/>
              </a:rPr>
              <a:t>дийца</a:t>
            </a:r>
            <a:r>
              <a:rPr lang="ru-RU" sz="2800" i="1" dirty="0">
                <a:solidFill>
                  <a:srgbClr val="A50021"/>
                </a:solidFill>
                <a:latin typeface="+mj-lt"/>
              </a:rPr>
              <a:t> </a:t>
            </a:r>
            <a:r>
              <a:rPr lang="ru-RU" sz="2800" i="1" dirty="0" err="1">
                <a:solidFill>
                  <a:srgbClr val="A50021"/>
                </a:solidFill>
                <a:latin typeface="+mj-lt"/>
              </a:rPr>
              <a:t>лууш</a:t>
            </a:r>
            <a:r>
              <a:rPr lang="ru-RU" sz="2800" i="1" dirty="0">
                <a:solidFill>
                  <a:srgbClr val="A50021"/>
                </a:solidFill>
                <a:latin typeface="+mj-lt"/>
              </a:rPr>
              <a:t> со волче </a:t>
            </a:r>
            <a:r>
              <a:rPr lang="ru-RU" sz="2800" i="1" dirty="0" err="1">
                <a:solidFill>
                  <a:srgbClr val="A50021"/>
                </a:solidFill>
                <a:latin typeface="+mj-lt"/>
              </a:rPr>
              <a:t>веана</a:t>
            </a:r>
            <a:r>
              <a:rPr lang="ru-RU" sz="2800" i="1" dirty="0">
                <a:solidFill>
                  <a:srgbClr val="A50021"/>
                </a:solidFill>
                <a:latin typeface="+mj-lt"/>
              </a:rPr>
              <a:t> </a:t>
            </a:r>
            <a:r>
              <a:rPr lang="ru-RU" sz="2800" i="1" dirty="0" err="1">
                <a:solidFill>
                  <a:srgbClr val="A50021"/>
                </a:solidFill>
                <a:latin typeface="+mj-lt"/>
              </a:rPr>
              <a:t>Хансултан</a:t>
            </a:r>
            <a:r>
              <a:rPr lang="ru-RU" sz="2800" i="1" dirty="0">
                <a:solidFill>
                  <a:srgbClr val="A50021"/>
                </a:solidFill>
                <a:latin typeface="+mj-lt"/>
              </a:rPr>
              <a:t> а вара. </a:t>
            </a:r>
            <a:endParaRPr lang="ru-RU" sz="2800" i="1" dirty="0" smtClean="0">
              <a:solidFill>
                <a:srgbClr val="A50021"/>
              </a:solidFill>
              <a:latin typeface="+mj-lt"/>
            </a:endParaRPr>
          </a:p>
          <a:p>
            <a:pPr>
              <a:lnSpc>
                <a:spcPct val="107000"/>
              </a:lnSpc>
              <a:spcAft>
                <a:spcPts val="0"/>
              </a:spcAft>
            </a:pPr>
            <a:r>
              <a:rPr lang="ru-RU" sz="2800" i="1" dirty="0" err="1">
                <a:solidFill>
                  <a:srgbClr val="A50021"/>
                </a:solidFill>
                <a:latin typeface="+mj-lt"/>
              </a:rPr>
              <a:t>Советски</a:t>
            </a:r>
            <a:r>
              <a:rPr lang="ru-RU" sz="2800" i="1" dirty="0">
                <a:solidFill>
                  <a:srgbClr val="A50021"/>
                </a:solidFill>
                <a:latin typeface="+mj-lt"/>
              </a:rPr>
              <a:t> </a:t>
            </a:r>
            <a:r>
              <a:rPr lang="ru-RU" sz="2800" i="1" dirty="0" err="1">
                <a:solidFill>
                  <a:srgbClr val="A50021"/>
                </a:solidFill>
                <a:latin typeface="+mj-lt"/>
              </a:rPr>
              <a:t>союзан</a:t>
            </a:r>
            <a:r>
              <a:rPr lang="ru-RU" sz="2800" i="1" dirty="0">
                <a:solidFill>
                  <a:srgbClr val="A50021"/>
                </a:solidFill>
                <a:latin typeface="+mj-lt"/>
              </a:rPr>
              <a:t> </a:t>
            </a:r>
            <a:r>
              <a:rPr lang="ru-RU" sz="2800" i="1" dirty="0" err="1">
                <a:solidFill>
                  <a:srgbClr val="A50021"/>
                </a:solidFill>
                <a:latin typeface="+mj-lt"/>
              </a:rPr>
              <a:t>Инарла</a:t>
            </a:r>
            <a:r>
              <a:rPr lang="ru-RU" sz="2800" i="1" dirty="0">
                <a:solidFill>
                  <a:srgbClr val="A50021"/>
                </a:solidFill>
                <a:latin typeface="+mj-lt"/>
              </a:rPr>
              <a:t> </a:t>
            </a:r>
            <a:r>
              <a:rPr lang="ru-RU" sz="2800" i="1" dirty="0" err="1">
                <a:solidFill>
                  <a:srgbClr val="A50021"/>
                </a:solidFill>
                <a:latin typeface="+mj-lt"/>
              </a:rPr>
              <a:t>секретарега</a:t>
            </a:r>
            <a:r>
              <a:rPr lang="ru-RU" sz="2800" i="1" dirty="0">
                <a:solidFill>
                  <a:srgbClr val="A50021"/>
                </a:solidFill>
                <a:latin typeface="+mj-lt"/>
              </a:rPr>
              <a:t> </a:t>
            </a:r>
            <a:r>
              <a:rPr lang="ru-RU" sz="2800" i="1" dirty="0" err="1">
                <a:solidFill>
                  <a:srgbClr val="A50021"/>
                </a:solidFill>
                <a:latin typeface="+mj-lt"/>
              </a:rPr>
              <a:t>охашимма</a:t>
            </a:r>
            <a:r>
              <a:rPr lang="ru-RU" sz="2800" i="1" dirty="0">
                <a:solidFill>
                  <a:srgbClr val="A50021"/>
                </a:solidFill>
                <a:latin typeface="+mj-lt"/>
              </a:rPr>
              <a:t> </a:t>
            </a:r>
            <a:r>
              <a:rPr lang="ru-RU" sz="2800" i="1" dirty="0" err="1">
                <a:solidFill>
                  <a:srgbClr val="A50021"/>
                </a:solidFill>
                <a:latin typeface="+mj-lt"/>
              </a:rPr>
              <a:t>дуккха</a:t>
            </a:r>
            <a:r>
              <a:rPr lang="ru-RU" sz="2800" i="1" dirty="0">
                <a:solidFill>
                  <a:srgbClr val="A50021"/>
                </a:solidFill>
                <a:latin typeface="+mj-lt"/>
              </a:rPr>
              <a:t> а </a:t>
            </a:r>
            <a:r>
              <a:rPr lang="ru-RU" sz="2800" i="1" dirty="0" err="1" smtClean="0">
                <a:solidFill>
                  <a:srgbClr val="A50021"/>
                </a:solidFill>
                <a:latin typeface="+mj-lt"/>
              </a:rPr>
              <a:t>кехаташ</a:t>
            </a:r>
            <a:r>
              <a:rPr lang="ru-RU" sz="2800" i="1" dirty="0" smtClean="0">
                <a:solidFill>
                  <a:srgbClr val="A50021"/>
                </a:solidFill>
                <a:latin typeface="+mj-lt"/>
              </a:rPr>
              <a:t> </a:t>
            </a:r>
            <a:r>
              <a:rPr lang="ru-RU" sz="2800" i="1" dirty="0" err="1">
                <a:solidFill>
                  <a:srgbClr val="A50021"/>
                </a:solidFill>
                <a:latin typeface="+mj-lt"/>
              </a:rPr>
              <a:t>дахьийтинера</a:t>
            </a:r>
            <a:r>
              <a:rPr lang="ru-RU" sz="2800" i="1" dirty="0">
                <a:solidFill>
                  <a:srgbClr val="A50021"/>
                </a:solidFill>
                <a:latin typeface="+mj-lt"/>
              </a:rPr>
              <a:t> цуьнан «Турпалхо» ц1е </a:t>
            </a:r>
            <a:r>
              <a:rPr lang="ru-RU" sz="2800" i="1" dirty="0" err="1">
                <a:solidFill>
                  <a:srgbClr val="A50021"/>
                </a:solidFill>
                <a:latin typeface="+mj-lt"/>
              </a:rPr>
              <a:t>юхайалар</a:t>
            </a:r>
            <a:r>
              <a:rPr lang="ru-RU" sz="2800" i="1" dirty="0">
                <a:solidFill>
                  <a:srgbClr val="A50021"/>
                </a:solidFill>
                <a:latin typeface="+mj-lt"/>
              </a:rPr>
              <a:t> </a:t>
            </a:r>
            <a:r>
              <a:rPr lang="ru-RU" sz="2800" i="1" dirty="0" err="1">
                <a:solidFill>
                  <a:srgbClr val="A50021"/>
                </a:solidFill>
                <a:latin typeface="+mj-lt"/>
              </a:rPr>
              <a:t>доьхуш</a:t>
            </a:r>
            <a:r>
              <a:rPr lang="ru-RU" sz="2800" i="1" dirty="0">
                <a:solidFill>
                  <a:srgbClr val="A50021"/>
                </a:solidFill>
                <a:latin typeface="+mj-lt"/>
              </a:rPr>
              <a:t>. </a:t>
            </a:r>
            <a:endParaRPr lang="ru-RU" sz="2800" i="1" dirty="0">
              <a:solidFill>
                <a:srgbClr val="A5002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4150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88900" cap="sq" cmpd="thickThin">
            <a:solidFill>
              <a:srgbClr val="000000"/>
            </a:solidFill>
            <a:prstDash val="solid"/>
            <a:miter lim="800000"/>
          </a:ln>
          <a:effectLst>
            <a:innerShdw blurRad="76200">
              <a:srgbClr val="000000"/>
            </a:inn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072" y="1059193"/>
            <a:ext cx="7208703" cy="46854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22" y="517792"/>
            <a:ext cx="2594918" cy="58279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16" y="0"/>
            <a:ext cx="12206377"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81155"/>
            <a:ext cx="12206377" cy="2643688"/>
          </a:xfrm>
        </p:spPr>
        <p:txBody>
          <a:bodyPr>
            <a:normAutofit fontScale="90000"/>
          </a:bodyPr>
          <a:lstStyle/>
          <a:p>
            <a:pPr>
              <a:lnSpc>
                <a:spcPct val="100000"/>
              </a:lnSpc>
            </a:pPr>
            <a:r>
              <a:rPr lang="ru-RU" sz="3100" i="1" dirty="0" smtClean="0"/>
              <a:t/>
            </a:r>
            <a:br>
              <a:rPr lang="ru-RU" sz="3100" i="1" dirty="0" smtClean="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r>
              <a:rPr lang="ru-RU" sz="3100" i="1" dirty="0" err="1" smtClean="0">
                <a:solidFill>
                  <a:srgbClr val="A50021"/>
                </a:solidFill>
              </a:rPr>
              <a:t>Дачиевн</a:t>
            </a:r>
            <a:r>
              <a:rPr lang="ru-RU" sz="3100" i="1" dirty="0" smtClean="0">
                <a:solidFill>
                  <a:srgbClr val="A50021"/>
                </a:solidFill>
              </a:rPr>
              <a:t> </a:t>
            </a:r>
            <a:r>
              <a:rPr lang="ru-RU" sz="3100" i="1" dirty="0" err="1">
                <a:solidFill>
                  <a:srgbClr val="A50021"/>
                </a:solidFill>
              </a:rPr>
              <a:t>лаккхара</a:t>
            </a:r>
            <a:r>
              <a:rPr lang="ru-RU" sz="3100" i="1" dirty="0">
                <a:solidFill>
                  <a:srgbClr val="A50021"/>
                </a:solidFill>
              </a:rPr>
              <a:t> </a:t>
            </a:r>
            <a:r>
              <a:rPr lang="ru-RU" sz="3100" i="1" dirty="0" err="1">
                <a:solidFill>
                  <a:srgbClr val="A50021"/>
                </a:solidFill>
              </a:rPr>
              <a:t>дарж</a:t>
            </a:r>
            <a:r>
              <a:rPr lang="ru-RU" sz="3100" i="1" dirty="0">
                <a:solidFill>
                  <a:srgbClr val="A50021"/>
                </a:solidFill>
              </a:rPr>
              <a:t> </a:t>
            </a:r>
            <a:r>
              <a:rPr lang="ru-RU" sz="3100" i="1" dirty="0" err="1">
                <a:solidFill>
                  <a:srgbClr val="A50021"/>
                </a:solidFill>
              </a:rPr>
              <a:t>юха</a:t>
            </a:r>
            <a:r>
              <a:rPr lang="ru-RU" sz="3100" i="1" dirty="0">
                <a:solidFill>
                  <a:srgbClr val="A50021"/>
                </a:solidFill>
              </a:rPr>
              <a:t> </a:t>
            </a:r>
            <a:r>
              <a:rPr lang="ru-RU" sz="3100" i="1" dirty="0" err="1">
                <a:solidFill>
                  <a:srgbClr val="A50021"/>
                </a:solidFill>
              </a:rPr>
              <a:t>даларан</a:t>
            </a:r>
            <a:r>
              <a:rPr lang="ru-RU" sz="3100" i="1" dirty="0">
                <a:solidFill>
                  <a:srgbClr val="A50021"/>
                </a:solidFill>
              </a:rPr>
              <a:t> </a:t>
            </a:r>
            <a:r>
              <a:rPr lang="ru-RU" sz="3100" i="1" dirty="0" err="1">
                <a:solidFill>
                  <a:srgbClr val="A50021"/>
                </a:solidFill>
              </a:rPr>
              <a:t>бахьана</a:t>
            </a:r>
            <a:r>
              <a:rPr lang="ru-RU" sz="3100" i="1" dirty="0">
                <a:solidFill>
                  <a:srgbClr val="A50021"/>
                </a:solidFill>
              </a:rPr>
              <a:t> </a:t>
            </a:r>
            <a:r>
              <a:rPr lang="ru-RU" sz="3100" i="1" dirty="0" err="1">
                <a:solidFill>
                  <a:srgbClr val="A50021"/>
                </a:solidFill>
              </a:rPr>
              <a:t>хилла</a:t>
            </a:r>
            <a:r>
              <a:rPr lang="ru-RU" sz="3100" i="1" dirty="0">
                <a:solidFill>
                  <a:srgbClr val="A50021"/>
                </a:solidFill>
              </a:rPr>
              <a:t> </a:t>
            </a:r>
            <a:r>
              <a:rPr lang="ru-RU" sz="3100" i="1" dirty="0" err="1">
                <a:solidFill>
                  <a:srgbClr val="A50021"/>
                </a:solidFill>
              </a:rPr>
              <a:t>партийни</a:t>
            </a:r>
            <a:r>
              <a:rPr lang="ru-RU" sz="3100" i="1" dirty="0">
                <a:solidFill>
                  <a:srgbClr val="A50021"/>
                </a:solidFill>
              </a:rPr>
              <a:t> </a:t>
            </a:r>
            <a:r>
              <a:rPr lang="ru-RU" sz="3100" i="1" dirty="0" err="1">
                <a:solidFill>
                  <a:srgbClr val="A50021"/>
                </a:solidFill>
              </a:rPr>
              <a:t>комсомольски</a:t>
            </a:r>
            <a:r>
              <a:rPr lang="ru-RU" sz="3100" i="1" dirty="0">
                <a:solidFill>
                  <a:srgbClr val="A50021"/>
                </a:solidFill>
              </a:rPr>
              <a:t> </a:t>
            </a:r>
            <a:r>
              <a:rPr lang="ru-RU" sz="3100" i="1" dirty="0" err="1">
                <a:solidFill>
                  <a:srgbClr val="A50021"/>
                </a:solidFill>
              </a:rPr>
              <a:t>республикан</a:t>
            </a:r>
            <a:r>
              <a:rPr lang="ru-RU" sz="3100" i="1" dirty="0">
                <a:solidFill>
                  <a:srgbClr val="A50021"/>
                </a:solidFill>
              </a:rPr>
              <a:t> </a:t>
            </a:r>
            <a:r>
              <a:rPr lang="ru-RU" sz="3100" i="1" dirty="0" err="1">
                <a:solidFill>
                  <a:srgbClr val="A50021"/>
                </a:solidFill>
              </a:rPr>
              <a:t>жигархойн</a:t>
            </a:r>
            <a:r>
              <a:rPr lang="ru-RU" sz="3100" i="1" dirty="0">
                <a:solidFill>
                  <a:srgbClr val="A50021"/>
                </a:solidFill>
              </a:rPr>
              <a:t> </a:t>
            </a:r>
            <a:r>
              <a:rPr lang="ru-RU" sz="3100" i="1" dirty="0" err="1">
                <a:solidFill>
                  <a:srgbClr val="A50021"/>
                </a:solidFill>
              </a:rPr>
              <a:t>къинхьегам</a:t>
            </a:r>
            <a:r>
              <a:rPr lang="ru-RU" sz="3100" i="1" dirty="0">
                <a:solidFill>
                  <a:srgbClr val="A50021"/>
                </a:solidFill>
              </a:rPr>
              <a:t> </a:t>
            </a:r>
            <a:r>
              <a:rPr lang="ru-RU" sz="3100" i="1" dirty="0" err="1">
                <a:solidFill>
                  <a:srgbClr val="A50021"/>
                </a:solidFill>
              </a:rPr>
              <a:t>бахьана</a:t>
            </a:r>
            <a:r>
              <a:rPr lang="ru-RU" sz="3100" i="1" dirty="0">
                <a:solidFill>
                  <a:srgbClr val="A50021"/>
                </a:solidFill>
              </a:rPr>
              <a:t> </a:t>
            </a:r>
            <a:r>
              <a:rPr lang="ru-RU" sz="3100" i="1" dirty="0" err="1">
                <a:solidFill>
                  <a:srgbClr val="A50021"/>
                </a:solidFill>
              </a:rPr>
              <a:t>долуш</a:t>
            </a:r>
            <a:r>
              <a:rPr lang="ru-RU" sz="3100" i="1" dirty="0">
                <a:solidFill>
                  <a:srgbClr val="A50021"/>
                </a:solidFill>
              </a:rPr>
              <a:t>. </a:t>
            </a:r>
            <a:r>
              <a:rPr lang="ru-RU" sz="3100" i="1" dirty="0" err="1">
                <a:solidFill>
                  <a:srgbClr val="A50021"/>
                </a:solidFill>
              </a:rPr>
              <a:t>Оцу</a:t>
            </a:r>
            <a:r>
              <a:rPr lang="ru-RU" sz="3100" i="1" dirty="0">
                <a:solidFill>
                  <a:srgbClr val="A50021"/>
                </a:solidFill>
              </a:rPr>
              <a:t> </a:t>
            </a:r>
            <a:r>
              <a:rPr lang="ru-RU" sz="3100" i="1" dirty="0" err="1">
                <a:solidFill>
                  <a:srgbClr val="A50021"/>
                </a:solidFill>
              </a:rPr>
              <a:t>балхах</a:t>
            </a:r>
            <a:r>
              <a:rPr lang="ru-RU" sz="3100" i="1" dirty="0">
                <a:solidFill>
                  <a:srgbClr val="A50021"/>
                </a:solidFill>
              </a:rPr>
              <a:t> </a:t>
            </a:r>
            <a:r>
              <a:rPr lang="ru-RU" sz="3100" i="1" dirty="0" err="1">
                <a:solidFill>
                  <a:srgbClr val="A50021"/>
                </a:solidFill>
              </a:rPr>
              <a:t>цец</a:t>
            </a:r>
            <a:r>
              <a:rPr lang="ru-RU" sz="3100" i="1" dirty="0">
                <a:solidFill>
                  <a:srgbClr val="A50021"/>
                </a:solidFill>
              </a:rPr>
              <a:t> </a:t>
            </a:r>
            <a:r>
              <a:rPr lang="ru-RU" sz="3100" i="1" dirty="0" err="1">
                <a:solidFill>
                  <a:srgbClr val="A50021"/>
                </a:solidFill>
              </a:rPr>
              <a:t>ваьлла</a:t>
            </a:r>
            <a:r>
              <a:rPr lang="ru-RU" sz="3100" i="1" dirty="0">
                <a:solidFill>
                  <a:srgbClr val="A50021"/>
                </a:solidFill>
              </a:rPr>
              <a:t> волу </a:t>
            </a:r>
            <a:r>
              <a:rPr lang="ru-RU" sz="3100" i="1" dirty="0" err="1">
                <a:solidFill>
                  <a:srgbClr val="A50021"/>
                </a:solidFill>
              </a:rPr>
              <a:t>Киндаров</a:t>
            </a:r>
            <a:r>
              <a:rPr lang="ru-RU" sz="3100" i="1" dirty="0">
                <a:solidFill>
                  <a:srgbClr val="A50021"/>
                </a:solidFill>
              </a:rPr>
              <a:t> </a:t>
            </a:r>
            <a:r>
              <a:rPr lang="ru-RU" sz="3100" i="1" dirty="0" err="1">
                <a:solidFill>
                  <a:srgbClr val="A50021"/>
                </a:solidFill>
              </a:rPr>
              <a:t>Абдуллас</a:t>
            </a:r>
            <a:r>
              <a:rPr lang="ru-RU" sz="3100" i="1" dirty="0">
                <a:solidFill>
                  <a:srgbClr val="A50021"/>
                </a:solidFill>
              </a:rPr>
              <a:t> шен «</a:t>
            </a:r>
            <a:r>
              <a:rPr lang="ru-RU" sz="3100" i="1" dirty="0" err="1">
                <a:solidFill>
                  <a:srgbClr val="A50021"/>
                </a:solidFill>
              </a:rPr>
              <a:t>Нохчийчун</a:t>
            </a:r>
            <a:r>
              <a:rPr lang="ru-RU" sz="3100" i="1" dirty="0">
                <a:solidFill>
                  <a:srgbClr val="A50021"/>
                </a:solidFill>
              </a:rPr>
              <a:t> </a:t>
            </a:r>
            <a:r>
              <a:rPr lang="ru-RU" sz="3100" i="1" dirty="0" err="1">
                <a:solidFill>
                  <a:srgbClr val="A50021"/>
                </a:solidFill>
              </a:rPr>
              <a:t>даггара</a:t>
            </a:r>
            <a:r>
              <a:rPr lang="ru-RU" sz="3100" i="1" dirty="0">
                <a:solidFill>
                  <a:srgbClr val="A50021"/>
                </a:solidFill>
              </a:rPr>
              <a:t>» ц1е йолу книга т1ехь </a:t>
            </a:r>
            <a:r>
              <a:rPr lang="ru-RU" sz="3100" i="1" dirty="0" err="1">
                <a:solidFill>
                  <a:srgbClr val="A50021"/>
                </a:solidFill>
              </a:rPr>
              <a:t>яздина</a:t>
            </a:r>
            <a:r>
              <a:rPr lang="ru-RU" sz="3100" i="1" dirty="0">
                <a:solidFill>
                  <a:srgbClr val="A50021"/>
                </a:solidFill>
              </a:rPr>
              <a:t>: «</a:t>
            </a:r>
            <a:r>
              <a:rPr lang="ru-RU" sz="3100" i="1" dirty="0" err="1">
                <a:solidFill>
                  <a:srgbClr val="A50021"/>
                </a:solidFill>
              </a:rPr>
              <a:t>Шайн</a:t>
            </a:r>
            <a:r>
              <a:rPr lang="ru-RU" sz="3100" i="1" dirty="0">
                <a:solidFill>
                  <a:srgbClr val="A50021"/>
                </a:solidFill>
              </a:rPr>
              <a:t> </a:t>
            </a:r>
            <a:r>
              <a:rPr lang="ru-RU" sz="3100" i="1" dirty="0" err="1">
                <a:solidFill>
                  <a:srgbClr val="A50021"/>
                </a:solidFill>
              </a:rPr>
              <a:t>къам</a:t>
            </a:r>
            <a:r>
              <a:rPr lang="ru-RU" sz="3100" i="1" dirty="0">
                <a:solidFill>
                  <a:srgbClr val="A50021"/>
                </a:solidFill>
              </a:rPr>
              <a:t> </a:t>
            </a:r>
            <a:r>
              <a:rPr lang="ru-RU" sz="3100" i="1" dirty="0" err="1">
                <a:solidFill>
                  <a:srgbClr val="A50021"/>
                </a:solidFill>
              </a:rPr>
              <a:t>махках</a:t>
            </a:r>
            <a:r>
              <a:rPr lang="ru-RU" sz="3100" i="1" dirty="0">
                <a:solidFill>
                  <a:srgbClr val="A50021"/>
                </a:solidFill>
              </a:rPr>
              <a:t> </a:t>
            </a:r>
            <a:r>
              <a:rPr lang="ru-RU" sz="3100" i="1" dirty="0" err="1">
                <a:solidFill>
                  <a:srgbClr val="A50021"/>
                </a:solidFill>
              </a:rPr>
              <a:t>даккхарца</a:t>
            </a:r>
            <a:r>
              <a:rPr lang="ru-RU" sz="3100" i="1" dirty="0">
                <a:solidFill>
                  <a:srgbClr val="A50021"/>
                </a:solidFill>
              </a:rPr>
              <a:t> юьхь1аьржа х1оьттина </a:t>
            </a:r>
            <a:r>
              <a:rPr lang="ru-RU" sz="3100" i="1" dirty="0" err="1">
                <a:solidFill>
                  <a:srgbClr val="A50021"/>
                </a:solidFill>
              </a:rPr>
              <a:t>турпалхо</a:t>
            </a:r>
            <a:r>
              <a:rPr lang="ru-RU" sz="3100" i="1" dirty="0">
                <a:solidFill>
                  <a:srgbClr val="A50021"/>
                </a:solidFill>
              </a:rPr>
              <a:t> </a:t>
            </a:r>
            <a:r>
              <a:rPr lang="ru-RU" sz="3100" i="1" dirty="0" err="1">
                <a:solidFill>
                  <a:srgbClr val="A50021"/>
                </a:solidFill>
              </a:rPr>
              <a:t>шайн</a:t>
            </a:r>
            <a:r>
              <a:rPr lang="ru-RU" sz="3100" i="1" dirty="0">
                <a:solidFill>
                  <a:srgbClr val="A50021"/>
                </a:solidFill>
              </a:rPr>
              <a:t> х1усам </a:t>
            </a:r>
            <a:r>
              <a:rPr lang="ru-RU" sz="3100" i="1" dirty="0" err="1">
                <a:solidFill>
                  <a:srgbClr val="A50021"/>
                </a:solidFill>
              </a:rPr>
              <a:t>йолчу</a:t>
            </a:r>
            <a:r>
              <a:rPr lang="ru-RU" sz="3100" i="1" dirty="0">
                <a:solidFill>
                  <a:srgbClr val="A50021"/>
                </a:solidFill>
              </a:rPr>
              <a:t> Киргизе д1авахана. </a:t>
            </a:r>
            <a:r>
              <a:rPr lang="ru-RU" sz="3100" i="1" dirty="0" err="1">
                <a:solidFill>
                  <a:srgbClr val="A50021"/>
                </a:solidFill>
              </a:rPr>
              <a:t>Оцу</a:t>
            </a:r>
            <a:r>
              <a:rPr lang="ru-RU" sz="3100" i="1" dirty="0">
                <a:solidFill>
                  <a:srgbClr val="A50021"/>
                </a:solidFill>
              </a:rPr>
              <a:t> </a:t>
            </a:r>
            <a:r>
              <a:rPr lang="ru-RU" sz="3100" i="1" dirty="0" err="1">
                <a:solidFill>
                  <a:srgbClr val="A50021"/>
                </a:solidFill>
              </a:rPr>
              <a:t>меттигера</a:t>
            </a:r>
            <a:r>
              <a:rPr lang="ru-RU" sz="3100" i="1" dirty="0">
                <a:solidFill>
                  <a:srgbClr val="A50021"/>
                </a:solidFill>
              </a:rPr>
              <a:t> 1едало </a:t>
            </a:r>
            <a:r>
              <a:rPr lang="ru-RU" sz="3100" i="1" dirty="0" err="1">
                <a:solidFill>
                  <a:srgbClr val="A50021"/>
                </a:solidFill>
              </a:rPr>
              <a:t>Дачиевн</a:t>
            </a:r>
            <a:r>
              <a:rPr lang="ru-RU" sz="3100" i="1" dirty="0">
                <a:solidFill>
                  <a:srgbClr val="A50021"/>
                </a:solidFill>
              </a:rPr>
              <a:t> </a:t>
            </a:r>
            <a:r>
              <a:rPr lang="ru-RU" sz="3100" i="1" dirty="0" err="1">
                <a:solidFill>
                  <a:srgbClr val="A50021"/>
                </a:solidFill>
              </a:rPr>
              <a:t>лерам</a:t>
            </a:r>
            <a:r>
              <a:rPr lang="ru-RU" sz="3100" i="1" dirty="0">
                <a:solidFill>
                  <a:srgbClr val="A50021"/>
                </a:solidFill>
              </a:rPr>
              <a:t> беш </a:t>
            </a:r>
            <a:r>
              <a:rPr lang="ru-RU" sz="3100" i="1" dirty="0" err="1">
                <a:solidFill>
                  <a:srgbClr val="A50021"/>
                </a:solidFill>
              </a:rPr>
              <a:t>туькнахь</a:t>
            </a:r>
            <a:r>
              <a:rPr lang="ru-RU" sz="3100" i="1" dirty="0">
                <a:solidFill>
                  <a:srgbClr val="A50021"/>
                </a:solidFill>
              </a:rPr>
              <a:t> </a:t>
            </a:r>
            <a:r>
              <a:rPr lang="ru-RU" sz="3100" i="1" dirty="0" err="1">
                <a:solidFill>
                  <a:srgbClr val="A50021"/>
                </a:solidFill>
              </a:rPr>
              <a:t>куьйгалхо</a:t>
            </a:r>
            <a:r>
              <a:rPr lang="ru-RU" sz="3100" i="1" dirty="0">
                <a:solidFill>
                  <a:srgbClr val="A50021"/>
                </a:solidFill>
              </a:rPr>
              <a:t> х1оттош </a:t>
            </a:r>
            <a:r>
              <a:rPr lang="ru-RU" sz="3100" i="1" dirty="0" err="1">
                <a:solidFill>
                  <a:srgbClr val="A50021"/>
                </a:solidFill>
              </a:rPr>
              <a:t>хилла</a:t>
            </a:r>
            <a:r>
              <a:rPr lang="ru-RU" sz="3100" i="1" dirty="0">
                <a:solidFill>
                  <a:srgbClr val="A50021"/>
                </a:solidFill>
              </a:rPr>
              <a:t>, </a:t>
            </a:r>
            <a:r>
              <a:rPr lang="ru-RU" sz="3100" i="1" dirty="0" err="1">
                <a:solidFill>
                  <a:srgbClr val="A50021"/>
                </a:solidFill>
              </a:rPr>
              <a:t>амма</a:t>
            </a:r>
            <a:r>
              <a:rPr lang="ru-RU" sz="3100" i="1" dirty="0">
                <a:solidFill>
                  <a:srgbClr val="A50021"/>
                </a:solidFill>
              </a:rPr>
              <a:t> и </a:t>
            </a:r>
            <a:r>
              <a:rPr lang="ru-RU" sz="3100" i="1" dirty="0" err="1">
                <a:solidFill>
                  <a:srgbClr val="A50021"/>
                </a:solidFill>
              </a:rPr>
              <a:t>дарж</a:t>
            </a:r>
            <a:r>
              <a:rPr lang="ru-RU" sz="3100" i="1" dirty="0">
                <a:solidFill>
                  <a:srgbClr val="A50021"/>
                </a:solidFill>
              </a:rPr>
              <a:t> </a:t>
            </a:r>
            <a:r>
              <a:rPr lang="ru-RU" sz="3100" i="1" dirty="0" err="1">
                <a:solidFill>
                  <a:srgbClr val="A50021"/>
                </a:solidFill>
              </a:rPr>
              <a:t>шега</a:t>
            </a:r>
            <a:r>
              <a:rPr lang="ru-RU" sz="3100" i="1" dirty="0">
                <a:solidFill>
                  <a:srgbClr val="A50021"/>
                </a:solidFill>
              </a:rPr>
              <a:t> </a:t>
            </a:r>
            <a:r>
              <a:rPr lang="ru-RU" sz="3100" i="1" dirty="0" err="1">
                <a:solidFill>
                  <a:srgbClr val="A50021"/>
                </a:solidFill>
              </a:rPr>
              <a:t>кхочуш</a:t>
            </a:r>
            <a:r>
              <a:rPr lang="ru-RU" sz="3100" i="1" dirty="0">
                <a:solidFill>
                  <a:srgbClr val="A50021"/>
                </a:solidFill>
              </a:rPr>
              <a:t> </a:t>
            </a:r>
            <a:r>
              <a:rPr lang="ru-RU" sz="3100" i="1" dirty="0" err="1">
                <a:solidFill>
                  <a:srgbClr val="A50021"/>
                </a:solidFill>
              </a:rPr>
              <a:t>ца</a:t>
            </a:r>
            <a:r>
              <a:rPr lang="ru-RU" sz="3100" i="1" dirty="0">
                <a:solidFill>
                  <a:srgbClr val="A50021"/>
                </a:solidFill>
              </a:rPr>
              <a:t> хетта, </a:t>
            </a:r>
            <a:r>
              <a:rPr lang="ru-RU" sz="3100" i="1" dirty="0" err="1">
                <a:solidFill>
                  <a:srgbClr val="A50021"/>
                </a:solidFill>
              </a:rPr>
              <a:t>кхин</a:t>
            </a:r>
            <a:r>
              <a:rPr lang="ru-RU" sz="3100" i="1" dirty="0">
                <a:solidFill>
                  <a:srgbClr val="A50021"/>
                </a:solidFill>
              </a:rPr>
              <a:t> а </a:t>
            </a:r>
            <a:r>
              <a:rPr lang="ru-RU" sz="3100" i="1" dirty="0" err="1">
                <a:solidFill>
                  <a:srgbClr val="A50021"/>
                </a:solidFill>
              </a:rPr>
              <a:t>сийлахьчу</a:t>
            </a:r>
            <a:r>
              <a:rPr lang="ru-RU" sz="3100" i="1" dirty="0">
                <a:solidFill>
                  <a:srgbClr val="A50021"/>
                </a:solidFill>
              </a:rPr>
              <a:t> </a:t>
            </a:r>
            <a:r>
              <a:rPr lang="ru-RU" sz="3100" i="1" dirty="0" err="1">
                <a:solidFill>
                  <a:srgbClr val="A50021"/>
                </a:solidFill>
              </a:rPr>
              <a:t>балха</a:t>
            </a:r>
            <a:r>
              <a:rPr lang="ru-RU" sz="3100" i="1" dirty="0">
                <a:solidFill>
                  <a:srgbClr val="A50021"/>
                </a:solidFill>
              </a:rPr>
              <a:t> х1отта </a:t>
            </a:r>
            <a:r>
              <a:rPr lang="ru-RU" sz="3100" i="1" dirty="0" err="1" smtClean="0">
                <a:solidFill>
                  <a:srgbClr val="A50021"/>
                </a:solidFill>
              </a:rPr>
              <a:t>лууш</a:t>
            </a:r>
            <a:r>
              <a:rPr lang="ru-RU" sz="3100" i="1" dirty="0" smtClean="0">
                <a:solidFill>
                  <a:srgbClr val="A50021"/>
                </a:solidFill>
              </a:rPr>
              <a:t> </a:t>
            </a:r>
            <a:r>
              <a:rPr lang="ru-RU" sz="3100" i="1" dirty="0" err="1" smtClean="0">
                <a:solidFill>
                  <a:srgbClr val="A50021"/>
                </a:solidFill>
              </a:rPr>
              <a:t>волчу</a:t>
            </a:r>
            <a:r>
              <a:rPr lang="ru-RU" sz="3100" i="1" dirty="0" smtClean="0">
                <a:solidFill>
                  <a:srgbClr val="A50021"/>
                </a:solidFill>
              </a:rPr>
              <a:t> </a:t>
            </a:r>
            <a:r>
              <a:rPr lang="ru-RU" sz="3100" i="1" dirty="0" err="1" smtClean="0">
                <a:solidFill>
                  <a:srgbClr val="A50021"/>
                </a:solidFill>
              </a:rPr>
              <a:t>цуо</a:t>
            </a:r>
            <a:r>
              <a:rPr lang="ru-RU" sz="3100" i="1" dirty="0" smtClean="0">
                <a:solidFill>
                  <a:srgbClr val="A50021"/>
                </a:solidFill>
              </a:rPr>
              <a:t> т1елаьцна </a:t>
            </a:r>
            <a:r>
              <a:rPr lang="ru-RU" sz="3100" i="1" dirty="0" err="1" smtClean="0">
                <a:solidFill>
                  <a:srgbClr val="A50021"/>
                </a:solidFill>
              </a:rPr>
              <a:t>ца</a:t>
            </a:r>
            <a:r>
              <a:rPr lang="ru-RU" sz="3100" i="1" dirty="0" smtClean="0">
                <a:solidFill>
                  <a:srgbClr val="A50021"/>
                </a:solidFill>
              </a:rPr>
              <a:t> </a:t>
            </a:r>
            <a:r>
              <a:rPr lang="ru-RU" sz="3100" i="1" dirty="0" err="1" smtClean="0">
                <a:solidFill>
                  <a:srgbClr val="A50021"/>
                </a:solidFill>
              </a:rPr>
              <a:t>хилла</a:t>
            </a:r>
            <a:r>
              <a:rPr lang="ru-RU" sz="3100" i="1" dirty="0" smtClean="0">
                <a:solidFill>
                  <a:srgbClr val="A50021"/>
                </a:solidFill>
              </a:rPr>
              <a:t> шен 1едало </a:t>
            </a:r>
            <a:r>
              <a:rPr lang="ru-RU" sz="3100" i="1" dirty="0" err="1" smtClean="0">
                <a:solidFill>
                  <a:srgbClr val="A50021"/>
                </a:solidFill>
              </a:rPr>
              <a:t>луш</a:t>
            </a:r>
            <a:r>
              <a:rPr lang="ru-RU" sz="3100" i="1" dirty="0" smtClean="0">
                <a:solidFill>
                  <a:srgbClr val="A50021"/>
                </a:solidFill>
              </a:rPr>
              <a:t> долу </a:t>
            </a:r>
            <a:r>
              <a:rPr lang="ru-RU" sz="3100" i="1" dirty="0" err="1" smtClean="0">
                <a:solidFill>
                  <a:srgbClr val="A50021"/>
                </a:solidFill>
              </a:rPr>
              <a:t>дарж</a:t>
            </a:r>
            <a:r>
              <a:rPr lang="ru-RU" sz="3100" i="1" dirty="0" smtClean="0">
                <a:solidFill>
                  <a:srgbClr val="A50021"/>
                </a:solidFill>
              </a:rPr>
              <a:t>. </a:t>
            </a:r>
            <a:r>
              <a:rPr lang="ru-RU" sz="3100" i="1" dirty="0" err="1" smtClean="0">
                <a:solidFill>
                  <a:srgbClr val="A50021"/>
                </a:solidFill>
              </a:rPr>
              <a:t>Шайн</a:t>
            </a:r>
            <a:r>
              <a:rPr lang="ru-RU" sz="3100" i="1" dirty="0" smtClean="0">
                <a:solidFill>
                  <a:srgbClr val="A50021"/>
                </a:solidFill>
              </a:rPr>
              <a:t> </a:t>
            </a:r>
            <a:r>
              <a:rPr lang="ru-RU" sz="3100" i="1" dirty="0" err="1" smtClean="0">
                <a:solidFill>
                  <a:srgbClr val="A50021"/>
                </a:solidFill>
              </a:rPr>
              <a:t>метта</a:t>
            </a:r>
            <a:r>
              <a:rPr lang="ru-RU" sz="3100" i="1" dirty="0" smtClean="0">
                <a:solidFill>
                  <a:srgbClr val="A50021"/>
                </a:solidFill>
              </a:rPr>
              <a:t> шен х1усамнана х1оттайе аьлла </a:t>
            </a:r>
            <a:r>
              <a:rPr lang="ru-RU" sz="3100" i="1" dirty="0" err="1" smtClean="0">
                <a:solidFill>
                  <a:srgbClr val="A50021"/>
                </a:solidFill>
              </a:rPr>
              <a:t>цо</a:t>
            </a:r>
            <a:r>
              <a:rPr lang="ru-RU" sz="3100" i="1" dirty="0" smtClean="0">
                <a:solidFill>
                  <a:srgbClr val="A50021"/>
                </a:solidFill>
              </a:rPr>
              <a:t>, 1едало </a:t>
            </a:r>
            <a:r>
              <a:rPr lang="ru-RU" sz="3100" i="1" dirty="0" err="1" smtClean="0">
                <a:solidFill>
                  <a:srgbClr val="A50021"/>
                </a:solidFill>
              </a:rPr>
              <a:t>Дачиевн</a:t>
            </a:r>
            <a:r>
              <a:rPr lang="ru-RU" sz="3100" i="1" dirty="0" smtClean="0">
                <a:solidFill>
                  <a:srgbClr val="A50021"/>
                </a:solidFill>
              </a:rPr>
              <a:t> х1усамнана х1оттина </a:t>
            </a:r>
            <a:r>
              <a:rPr lang="ru-RU" sz="3100" i="1" dirty="0" err="1" smtClean="0">
                <a:solidFill>
                  <a:srgbClr val="A50021"/>
                </a:solidFill>
              </a:rPr>
              <a:t>туькнахь</a:t>
            </a:r>
            <a:r>
              <a:rPr lang="ru-RU" sz="3100" i="1" dirty="0" smtClean="0">
                <a:solidFill>
                  <a:srgbClr val="A50021"/>
                </a:solidFill>
              </a:rPr>
              <a:t> </a:t>
            </a:r>
            <a:r>
              <a:rPr lang="ru-RU" sz="3100" i="1" dirty="0" err="1" smtClean="0">
                <a:solidFill>
                  <a:srgbClr val="A50021"/>
                </a:solidFill>
              </a:rPr>
              <a:t>куьйгалхо</a:t>
            </a:r>
            <a:r>
              <a:rPr lang="ru-RU" sz="3100" i="1" dirty="0" smtClean="0">
                <a:solidFill>
                  <a:srgbClr val="A50021"/>
                </a:solidFill>
              </a:rPr>
              <a:t>. Хан зама </a:t>
            </a:r>
            <a:r>
              <a:rPr lang="ru-RU" sz="3100" i="1" dirty="0" err="1" smtClean="0">
                <a:solidFill>
                  <a:srgbClr val="A50021"/>
                </a:solidFill>
              </a:rPr>
              <a:t>яьлча</a:t>
            </a:r>
            <a:r>
              <a:rPr lang="ru-RU" sz="3100" i="1" dirty="0" smtClean="0">
                <a:solidFill>
                  <a:srgbClr val="A50021"/>
                </a:solidFill>
              </a:rPr>
              <a:t> </a:t>
            </a:r>
            <a:r>
              <a:rPr lang="ru-RU" sz="3100" i="1" dirty="0" err="1" smtClean="0">
                <a:solidFill>
                  <a:srgbClr val="A50021"/>
                </a:solidFill>
              </a:rPr>
              <a:t>туькнахь</a:t>
            </a:r>
            <a:r>
              <a:rPr lang="ru-RU" sz="3100" i="1" dirty="0" smtClean="0">
                <a:solidFill>
                  <a:srgbClr val="A50021"/>
                </a:solidFill>
              </a:rPr>
              <a:t> </a:t>
            </a:r>
            <a:r>
              <a:rPr lang="ru-RU" sz="3100" i="1" dirty="0" err="1" smtClean="0">
                <a:solidFill>
                  <a:srgbClr val="A50021"/>
                </a:solidFill>
              </a:rPr>
              <a:t>дуккха</a:t>
            </a:r>
            <a:r>
              <a:rPr lang="ru-RU" sz="3100" i="1" dirty="0" smtClean="0">
                <a:solidFill>
                  <a:srgbClr val="A50021"/>
                </a:solidFill>
              </a:rPr>
              <a:t> а, </a:t>
            </a:r>
            <a:r>
              <a:rPr lang="ru-RU" sz="3100" i="1" dirty="0" err="1" smtClean="0">
                <a:solidFill>
                  <a:srgbClr val="A50021"/>
                </a:solidFill>
              </a:rPr>
              <a:t>цу</a:t>
            </a:r>
            <a:r>
              <a:rPr lang="ru-RU" sz="3100" i="1" dirty="0" smtClean="0">
                <a:solidFill>
                  <a:srgbClr val="A50021"/>
                </a:solidFill>
              </a:rPr>
              <a:t> </a:t>
            </a:r>
            <a:r>
              <a:rPr lang="ru-RU" sz="3100" i="1" dirty="0" err="1" smtClean="0">
                <a:solidFill>
                  <a:srgbClr val="A50021"/>
                </a:solidFill>
              </a:rPr>
              <a:t>ханна</a:t>
            </a:r>
            <a:r>
              <a:rPr lang="ru-RU" sz="3100" i="1" dirty="0" smtClean="0">
                <a:solidFill>
                  <a:srgbClr val="A50021"/>
                </a:solidFill>
              </a:rPr>
              <a:t>, </a:t>
            </a:r>
            <a:r>
              <a:rPr lang="ru-RU" sz="3100" i="1" dirty="0" err="1" smtClean="0">
                <a:solidFill>
                  <a:srgbClr val="A50021"/>
                </a:solidFill>
              </a:rPr>
              <a:t>ахча</a:t>
            </a:r>
            <a:r>
              <a:rPr lang="ru-RU" sz="3100" i="1" dirty="0" smtClean="0">
                <a:solidFill>
                  <a:srgbClr val="A50021"/>
                </a:solidFill>
              </a:rPr>
              <a:t> </a:t>
            </a:r>
            <a:r>
              <a:rPr lang="ru-RU" sz="3100" i="1" dirty="0" err="1" smtClean="0">
                <a:solidFill>
                  <a:srgbClr val="A50021"/>
                </a:solidFill>
              </a:rPr>
              <a:t>галдаьлла</a:t>
            </a:r>
            <a:r>
              <a:rPr lang="ru-RU" sz="3100" i="1" dirty="0" smtClean="0">
                <a:solidFill>
                  <a:srgbClr val="A50021"/>
                </a:solidFill>
              </a:rPr>
              <a:t> карийна.Т1аккха </a:t>
            </a:r>
            <a:r>
              <a:rPr lang="ru-RU" sz="3100" i="1" dirty="0" err="1">
                <a:solidFill>
                  <a:srgbClr val="A50021"/>
                </a:solidFill>
              </a:rPr>
              <a:t>Хансултана</a:t>
            </a:r>
            <a:r>
              <a:rPr lang="ru-RU" sz="3100" i="1" dirty="0">
                <a:solidFill>
                  <a:srgbClr val="A50021"/>
                </a:solidFill>
              </a:rPr>
              <a:t> </a:t>
            </a:r>
            <a:r>
              <a:rPr lang="ru-RU" sz="3100" i="1" dirty="0" err="1">
                <a:solidFill>
                  <a:srgbClr val="A50021"/>
                </a:solidFill>
              </a:rPr>
              <a:t>иза</a:t>
            </a:r>
            <a:r>
              <a:rPr lang="ru-RU" sz="3100" i="1" dirty="0">
                <a:solidFill>
                  <a:srgbClr val="A50021"/>
                </a:solidFill>
              </a:rPr>
              <a:t> </a:t>
            </a:r>
            <a:r>
              <a:rPr lang="ru-RU" sz="3100" i="1" dirty="0" err="1">
                <a:solidFill>
                  <a:srgbClr val="A50021"/>
                </a:solidFill>
              </a:rPr>
              <a:t>латта</a:t>
            </a:r>
            <a:r>
              <a:rPr lang="ru-RU" sz="3100" i="1" dirty="0">
                <a:solidFill>
                  <a:srgbClr val="A50021"/>
                </a:solidFill>
              </a:rPr>
              <a:t> </a:t>
            </a:r>
            <a:r>
              <a:rPr lang="ru-RU" sz="3100" i="1" dirty="0" err="1">
                <a:solidFill>
                  <a:srgbClr val="A50021"/>
                </a:solidFill>
              </a:rPr>
              <a:t>буххула</a:t>
            </a:r>
            <a:r>
              <a:rPr lang="ru-RU" sz="3100" i="1" dirty="0">
                <a:solidFill>
                  <a:srgbClr val="A50021"/>
                </a:solidFill>
              </a:rPr>
              <a:t> </a:t>
            </a:r>
            <a:r>
              <a:rPr lang="ru-RU" sz="3100" i="1" dirty="0" err="1">
                <a:solidFill>
                  <a:srgbClr val="A50021"/>
                </a:solidFill>
              </a:rPr>
              <a:t>ахка</a:t>
            </a:r>
            <a:r>
              <a:rPr lang="ru-RU" sz="3100" i="1" dirty="0">
                <a:solidFill>
                  <a:srgbClr val="A50021"/>
                </a:solidFill>
              </a:rPr>
              <a:t> а </a:t>
            </a:r>
            <a:r>
              <a:rPr lang="ru-RU" sz="3100" i="1" dirty="0" err="1">
                <a:solidFill>
                  <a:srgbClr val="A50021"/>
                </a:solidFill>
              </a:rPr>
              <a:t>оьхкуш</a:t>
            </a:r>
            <a:r>
              <a:rPr lang="ru-RU" sz="3100" i="1" dirty="0">
                <a:solidFill>
                  <a:srgbClr val="A50021"/>
                </a:solidFill>
              </a:rPr>
              <a:t>, </a:t>
            </a:r>
            <a:r>
              <a:rPr lang="ru-RU" sz="3100" i="1" dirty="0" err="1">
                <a:solidFill>
                  <a:srgbClr val="A50021"/>
                </a:solidFill>
              </a:rPr>
              <a:t>цхьаммо</a:t>
            </a:r>
            <a:r>
              <a:rPr lang="ru-RU" sz="3100" i="1" dirty="0">
                <a:solidFill>
                  <a:srgbClr val="A50021"/>
                </a:solidFill>
              </a:rPr>
              <a:t> </a:t>
            </a:r>
            <a:r>
              <a:rPr lang="ru-RU" sz="3100" i="1" dirty="0" err="1">
                <a:solidFill>
                  <a:srgbClr val="A50021"/>
                </a:solidFill>
              </a:rPr>
              <a:t>къола</a:t>
            </a:r>
            <a:r>
              <a:rPr lang="ru-RU" sz="3100" i="1" dirty="0">
                <a:solidFill>
                  <a:srgbClr val="A50021"/>
                </a:solidFill>
              </a:rPr>
              <a:t> </a:t>
            </a:r>
            <a:r>
              <a:rPr lang="ru-RU" sz="3100" i="1" dirty="0" err="1">
                <a:solidFill>
                  <a:srgbClr val="A50021"/>
                </a:solidFill>
              </a:rPr>
              <a:t>дича</a:t>
            </a:r>
            <a:r>
              <a:rPr lang="ru-RU" sz="3100" i="1" dirty="0">
                <a:solidFill>
                  <a:srgbClr val="A50021"/>
                </a:solidFill>
              </a:rPr>
              <a:t> </a:t>
            </a:r>
            <a:r>
              <a:rPr lang="ru-RU" sz="3100" i="1" dirty="0" err="1">
                <a:solidFill>
                  <a:srgbClr val="A50021"/>
                </a:solidFill>
              </a:rPr>
              <a:t>санна</a:t>
            </a:r>
            <a:r>
              <a:rPr lang="ru-RU" sz="3100" i="1" dirty="0">
                <a:solidFill>
                  <a:srgbClr val="A50021"/>
                </a:solidFill>
              </a:rPr>
              <a:t> сурт х1оттина, </a:t>
            </a:r>
            <a:r>
              <a:rPr lang="ru-RU" sz="3100" i="1" dirty="0" err="1">
                <a:solidFill>
                  <a:srgbClr val="A50021"/>
                </a:solidFill>
              </a:rPr>
              <a:t>амма</a:t>
            </a:r>
            <a:r>
              <a:rPr lang="ru-RU" sz="3100" i="1" dirty="0">
                <a:solidFill>
                  <a:srgbClr val="A50021"/>
                </a:solidFill>
              </a:rPr>
              <a:t> и болх </a:t>
            </a:r>
            <a:r>
              <a:rPr lang="ru-RU" sz="3100" i="1" dirty="0" err="1">
                <a:solidFill>
                  <a:srgbClr val="A50021"/>
                </a:solidFill>
              </a:rPr>
              <a:t>чекх</a:t>
            </a:r>
            <a:r>
              <a:rPr lang="ru-RU" sz="3100" i="1" dirty="0">
                <a:solidFill>
                  <a:srgbClr val="A50021"/>
                </a:solidFill>
              </a:rPr>
              <a:t> </a:t>
            </a:r>
            <a:r>
              <a:rPr lang="ru-RU" sz="3100" i="1" dirty="0" err="1">
                <a:solidFill>
                  <a:srgbClr val="A50021"/>
                </a:solidFill>
              </a:rPr>
              <a:t>ца</a:t>
            </a:r>
            <a:r>
              <a:rPr lang="ru-RU" sz="3100" i="1" dirty="0">
                <a:solidFill>
                  <a:srgbClr val="A50021"/>
                </a:solidFill>
              </a:rPr>
              <a:t> </a:t>
            </a:r>
            <a:r>
              <a:rPr lang="ru-RU" sz="3100" i="1" dirty="0" err="1">
                <a:solidFill>
                  <a:srgbClr val="A50021"/>
                </a:solidFill>
              </a:rPr>
              <a:t>баьлла</a:t>
            </a:r>
            <a:r>
              <a:rPr lang="ru-RU" sz="3100" i="1" dirty="0">
                <a:solidFill>
                  <a:srgbClr val="A50021"/>
                </a:solidFill>
              </a:rPr>
              <a:t> цуьнан.</a:t>
            </a:r>
            <a:r>
              <a:rPr lang="ru-RU" sz="3100" i="1" dirty="0" smtClean="0">
                <a:solidFill>
                  <a:srgbClr val="A50021"/>
                </a:solidFill>
              </a:rPr>
              <a:t> </a:t>
            </a:r>
            <a:r>
              <a:rPr lang="ru-RU" sz="3100" i="1" dirty="0">
                <a:solidFill>
                  <a:srgbClr val="A50021"/>
                </a:solidFill>
              </a:rPr>
              <a:t>Шен х1усамнана к1елхьара </a:t>
            </a:r>
            <a:r>
              <a:rPr lang="ru-RU" sz="3100" i="1" dirty="0" err="1">
                <a:solidFill>
                  <a:srgbClr val="A50021"/>
                </a:solidFill>
              </a:rPr>
              <a:t>йоккхуш</a:t>
            </a:r>
            <a:r>
              <a:rPr lang="ru-RU" sz="3100" i="1" dirty="0">
                <a:solidFill>
                  <a:srgbClr val="A50021"/>
                </a:solidFill>
              </a:rPr>
              <a:t>, </a:t>
            </a:r>
            <a:r>
              <a:rPr lang="ru-RU" sz="3100" i="1" dirty="0" err="1">
                <a:solidFill>
                  <a:srgbClr val="A50021"/>
                </a:solidFill>
              </a:rPr>
              <a:t>доьзал</a:t>
            </a:r>
            <a:r>
              <a:rPr lang="ru-RU" sz="3100" i="1" dirty="0">
                <a:solidFill>
                  <a:srgbClr val="A50021"/>
                </a:solidFill>
              </a:rPr>
              <a:t> </a:t>
            </a:r>
            <a:r>
              <a:rPr lang="ru-RU" sz="3100" i="1" dirty="0" err="1">
                <a:solidFill>
                  <a:srgbClr val="A50021"/>
                </a:solidFill>
              </a:rPr>
              <a:t>нана</a:t>
            </a:r>
            <a:r>
              <a:rPr lang="ru-RU" sz="3100" i="1" dirty="0">
                <a:solidFill>
                  <a:srgbClr val="A50021"/>
                </a:solidFill>
              </a:rPr>
              <a:t> </a:t>
            </a:r>
            <a:r>
              <a:rPr lang="ru-RU" sz="3100" i="1" dirty="0" err="1" smtClean="0">
                <a:solidFill>
                  <a:srgbClr val="A50021"/>
                </a:solidFill>
              </a:rPr>
              <a:t>йоцуш</a:t>
            </a:r>
            <a:r>
              <a:rPr lang="ru-RU" sz="3100" i="1" dirty="0" smtClean="0">
                <a:solidFill>
                  <a:srgbClr val="A50021"/>
                </a:solidFill>
              </a:rPr>
              <a:t> </a:t>
            </a:r>
            <a:r>
              <a:rPr lang="ru-RU" sz="3100" i="1" dirty="0" err="1">
                <a:solidFill>
                  <a:srgbClr val="A50021"/>
                </a:solidFill>
              </a:rPr>
              <a:t>ца</a:t>
            </a:r>
            <a:r>
              <a:rPr lang="ru-RU" sz="3100" i="1" dirty="0">
                <a:solidFill>
                  <a:srgbClr val="A50021"/>
                </a:solidFill>
              </a:rPr>
              <a:t> </a:t>
            </a:r>
            <a:r>
              <a:rPr lang="ru-RU" sz="3100" i="1" dirty="0" err="1">
                <a:solidFill>
                  <a:srgbClr val="A50021"/>
                </a:solidFill>
              </a:rPr>
              <a:t>битархьамма</a:t>
            </a:r>
            <a:r>
              <a:rPr lang="ru-RU" sz="3100" i="1" dirty="0">
                <a:solidFill>
                  <a:srgbClr val="A50021"/>
                </a:solidFill>
              </a:rPr>
              <a:t> </a:t>
            </a:r>
            <a:r>
              <a:rPr lang="ru-RU" sz="3100" i="1" dirty="0" err="1">
                <a:solidFill>
                  <a:srgbClr val="A50021"/>
                </a:solidFill>
              </a:rPr>
              <a:t>бехк</a:t>
            </a:r>
            <a:r>
              <a:rPr lang="ru-RU" sz="3100" i="1" dirty="0">
                <a:solidFill>
                  <a:srgbClr val="A50021"/>
                </a:solidFill>
              </a:rPr>
              <a:t> </a:t>
            </a:r>
            <a:r>
              <a:rPr lang="ru-RU" sz="3100" i="1" dirty="0" err="1">
                <a:solidFill>
                  <a:srgbClr val="A50021"/>
                </a:solidFill>
              </a:rPr>
              <a:t>шена</a:t>
            </a:r>
            <a:r>
              <a:rPr lang="ru-RU" sz="3100" i="1" dirty="0">
                <a:solidFill>
                  <a:srgbClr val="A50021"/>
                </a:solidFill>
              </a:rPr>
              <a:t> т1е </a:t>
            </a:r>
            <a:r>
              <a:rPr lang="ru-RU" sz="3100" i="1" dirty="0" smtClean="0">
                <a:solidFill>
                  <a:srgbClr val="A50021"/>
                </a:solidFill>
              </a:rPr>
              <a:t>лаьцна </a:t>
            </a:r>
            <a:r>
              <a:rPr lang="ru-RU" sz="3100" i="1" dirty="0" err="1">
                <a:solidFill>
                  <a:srgbClr val="A50021"/>
                </a:solidFill>
              </a:rPr>
              <a:t>Хансултана</a:t>
            </a:r>
            <a:r>
              <a:rPr lang="ru-RU" sz="3100" i="1" dirty="0" smtClean="0">
                <a:solidFill>
                  <a:srgbClr val="A50021"/>
                </a:solidFill>
              </a:rPr>
              <a:t>.</a:t>
            </a:r>
            <a:r>
              <a:rPr lang="ru-RU" dirty="0"/>
              <a:t> </a:t>
            </a:r>
            <a:endParaRPr lang="ru-RU" sz="3100" b="1" i="1" dirty="0">
              <a:solidFill>
                <a:srgbClr val="A50021"/>
              </a:solidFill>
            </a:endParaRPr>
          </a:p>
        </p:txBody>
      </p:sp>
    </p:spTree>
    <p:extLst>
      <p:ext uri="{BB962C8B-B14F-4D97-AF65-F5344CB8AC3E}">
        <p14:creationId xmlns:p14="http://schemas.microsoft.com/office/powerpoint/2010/main" val="3501151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3"/>
            <a:ext cx="12206377" cy="2686820"/>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a:t>	</a:t>
            </a: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a:t>	</a:t>
            </a:r>
            <a:r>
              <a:rPr lang="ru-RU" sz="3100" i="1" dirty="0" smtClean="0">
                <a:solidFill>
                  <a:srgbClr val="A50021"/>
                </a:solidFill>
              </a:rPr>
              <a:t>Т1амехь </a:t>
            </a:r>
            <a:r>
              <a:rPr lang="ru-RU" sz="3100" i="1" dirty="0">
                <a:solidFill>
                  <a:srgbClr val="A50021"/>
                </a:solidFill>
              </a:rPr>
              <a:t>толам </a:t>
            </a:r>
            <a:r>
              <a:rPr lang="ru-RU" sz="3100" i="1" dirty="0" err="1">
                <a:solidFill>
                  <a:srgbClr val="A50021"/>
                </a:solidFill>
              </a:rPr>
              <a:t>баьккхина</a:t>
            </a:r>
            <a:r>
              <a:rPr lang="ru-RU" sz="3100" i="1" dirty="0">
                <a:solidFill>
                  <a:srgbClr val="A50021"/>
                </a:solidFill>
              </a:rPr>
              <a:t> </a:t>
            </a:r>
            <a:r>
              <a:rPr lang="ru-RU" sz="3100" i="1" dirty="0" err="1">
                <a:solidFill>
                  <a:srgbClr val="A50021"/>
                </a:solidFill>
              </a:rPr>
              <a:t>шовзткъа</a:t>
            </a:r>
            <a:r>
              <a:rPr lang="ru-RU" sz="3100" i="1" dirty="0">
                <a:solidFill>
                  <a:srgbClr val="A50021"/>
                </a:solidFill>
              </a:rPr>
              <a:t> </a:t>
            </a:r>
            <a:r>
              <a:rPr lang="ru-RU" sz="3100" i="1" dirty="0" err="1">
                <a:solidFill>
                  <a:srgbClr val="A50021"/>
                </a:solidFill>
              </a:rPr>
              <a:t>шо</a:t>
            </a:r>
            <a:r>
              <a:rPr lang="ru-RU" sz="3100" i="1" dirty="0">
                <a:solidFill>
                  <a:srgbClr val="A50021"/>
                </a:solidFill>
              </a:rPr>
              <a:t> </a:t>
            </a:r>
            <a:r>
              <a:rPr lang="ru-RU" sz="3100" i="1" dirty="0" err="1">
                <a:solidFill>
                  <a:srgbClr val="A50021"/>
                </a:solidFill>
              </a:rPr>
              <a:t>кхачар</a:t>
            </a:r>
            <a:r>
              <a:rPr lang="ru-RU" sz="3100" i="1" dirty="0">
                <a:solidFill>
                  <a:srgbClr val="A50021"/>
                </a:solidFill>
              </a:rPr>
              <a:t> </a:t>
            </a:r>
            <a:r>
              <a:rPr lang="ru-RU" sz="3100" i="1" dirty="0" err="1">
                <a:solidFill>
                  <a:srgbClr val="A50021"/>
                </a:solidFill>
              </a:rPr>
              <a:t>даздеш</a:t>
            </a:r>
            <a:r>
              <a:rPr lang="ru-RU" sz="3100" i="1" dirty="0">
                <a:solidFill>
                  <a:srgbClr val="A50021"/>
                </a:solidFill>
              </a:rPr>
              <a:t> </a:t>
            </a:r>
            <a:r>
              <a:rPr lang="ru-RU" sz="3100" i="1" dirty="0" err="1">
                <a:solidFill>
                  <a:srgbClr val="A50021"/>
                </a:solidFill>
              </a:rPr>
              <a:t>цхьана</a:t>
            </a:r>
            <a:r>
              <a:rPr lang="ru-RU" sz="3100" i="1" dirty="0">
                <a:solidFill>
                  <a:srgbClr val="A50021"/>
                </a:solidFill>
              </a:rPr>
              <a:t> </a:t>
            </a:r>
            <a:r>
              <a:rPr lang="ru-RU" sz="3100" i="1" dirty="0" err="1">
                <a:solidFill>
                  <a:srgbClr val="A50021"/>
                </a:solidFill>
              </a:rPr>
              <a:t>кхеттачохь</a:t>
            </a:r>
            <a:r>
              <a:rPr lang="ru-RU" sz="3100" i="1" dirty="0">
                <a:solidFill>
                  <a:srgbClr val="A50021"/>
                </a:solidFill>
              </a:rPr>
              <a:t> Герзель </a:t>
            </a:r>
            <a:r>
              <a:rPr lang="ru-RU" sz="3100" i="1" dirty="0" err="1">
                <a:solidFill>
                  <a:srgbClr val="A50021"/>
                </a:solidFill>
              </a:rPr>
              <a:t>юьртан</a:t>
            </a:r>
            <a:r>
              <a:rPr lang="ru-RU" sz="3100" i="1" dirty="0">
                <a:solidFill>
                  <a:srgbClr val="A50021"/>
                </a:solidFill>
              </a:rPr>
              <a:t> </a:t>
            </a:r>
            <a:r>
              <a:rPr lang="ru-RU" sz="3100" i="1" dirty="0" err="1">
                <a:solidFill>
                  <a:srgbClr val="A50021"/>
                </a:solidFill>
              </a:rPr>
              <a:t>хьалха</a:t>
            </a:r>
            <a:r>
              <a:rPr lang="ru-RU" sz="3100" i="1" dirty="0">
                <a:solidFill>
                  <a:srgbClr val="A50021"/>
                </a:solidFill>
              </a:rPr>
              <a:t> </a:t>
            </a:r>
            <a:r>
              <a:rPr lang="ru-RU" sz="3100" i="1" dirty="0" err="1">
                <a:solidFill>
                  <a:srgbClr val="A50021"/>
                </a:solidFill>
              </a:rPr>
              <a:t>ваьллачу</a:t>
            </a:r>
            <a:r>
              <a:rPr lang="ru-RU" sz="3100" i="1" dirty="0">
                <a:solidFill>
                  <a:srgbClr val="A50021"/>
                </a:solidFill>
              </a:rPr>
              <a:t> </a:t>
            </a:r>
            <a:r>
              <a:rPr lang="ru-RU" sz="3100" i="1" dirty="0" err="1">
                <a:solidFill>
                  <a:srgbClr val="A50021"/>
                </a:solidFill>
              </a:rPr>
              <a:t>Межидов</a:t>
            </a:r>
            <a:r>
              <a:rPr lang="ru-RU" sz="3100" i="1" dirty="0">
                <a:solidFill>
                  <a:srgbClr val="A50021"/>
                </a:solidFill>
              </a:rPr>
              <a:t> </a:t>
            </a:r>
            <a:r>
              <a:rPr lang="ru-RU" sz="3100" i="1" dirty="0" err="1">
                <a:solidFill>
                  <a:srgbClr val="A50021"/>
                </a:solidFill>
              </a:rPr>
              <a:t>Султанаца</a:t>
            </a:r>
            <a:r>
              <a:rPr lang="ru-RU" sz="3100" i="1" dirty="0">
                <a:solidFill>
                  <a:srgbClr val="A50021"/>
                </a:solidFill>
              </a:rPr>
              <a:t> аса </a:t>
            </a:r>
            <a:r>
              <a:rPr lang="ru-RU" sz="3100" i="1" dirty="0" err="1">
                <a:solidFill>
                  <a:srgbClr val="A50021"/>
                </a:solidFill>
              </a:rPr>
              <a:t>юха</a:t>
            </a:r>
            <a:r>
              <a:rPr lang="ru-RU" sz="3100" i="1" dirty="0">
                <a:solidFill>
                  <a:srgbClr val="A50021"/>
                </a:solidFill>
              </a:rPr>
              <a:t> а карла </a:t>
            </a:r>
            <a:r>
              <a:rPr lang="ru-RU" sz="3100" i="1" dirty="0" err="1">
                <a:solidFill>
                  <a:srgbClr val="A50021"/>
                </a:solidFill>
              </a:rPr>
              <a:t>даьккхира</a:t>
            </a:r>
            <a:r>
              <a:rPr lang="ru-RU" sz="3100" i="1" dirty="0">
                <a:solidFill>
                  <a:srgbClr val="A50021"/>
                </a:solidFill>
              </a:rPr>
              <a:t> </a:t>
            </a:r>
            <a:r>
              <a:rPr lang="ru-RU" sz="3100" i="1" dirty="0" err="1">
                <a:solidFill>
                  <a:srgbClr val="A50021"/>
                </a:solidFill>
              </a:rPr>
              <a:t>Дачиевн</a:t>
            </a:r>
            <a:r>
              <a:rPr lang="ru-RU" sz="3100" i="1" dirty="0">
                <a:solidFill>
                  <a:srgbClr val="A50021"/>
                </a:solidFill>
              </a:rPr>
              <a:t> г1уллакх. </a:t>
            </a:r>
            <a:r>
              <a:rPr lang="ru-RU" sz="3100" i="1" dirty="0" err="1">
                <a:solidFill>
                  <a:srgbClr val="A50021"/>
                </a:solidFill>
              </a:rPr>
              <a:t>Лаккхара</a:t>
            </a:r>
            <a:r>
              <a:rPr lang="ru-RU" sz="3100" i="1" dirty="0">
                <a:solidFill>
                  <a:srgbClr val="A50021"/>
                </a:solidFill>
              </a:rPr>
              <a:t> </a:t>
            </a:r>
            <a:r>
              <a:rPr lang="ru-RU" sz="3100" i="1" dirty="0" err="1">
                <a:solidFill>
                  <a:srgbClr val="A50021"/>
                </a:solidFill>
              </a:rPr>
              <a:t>кхеташон</a:t>
            </a:r>
            <a:r>
              <a:rPr lang="ru-RU" sz="3100" i="1" dirty="0">
                <a:solidFill>
                  <a:srgbClr val="A50021"/>
                </a:solidFill>
              </a:rPr>
              <a:t> </a:t>
            </a:r>
            <a:r>
              <a:rPr lang="ru-RU" sz="3100" i="1" dirty="0" err="1">
                <a:solidFill>
                  <a:srgbClr val="A50021"/>
                </a:solidFill>
              </a:rPr>
              <a:t>куьйгалхочуьн</a:t>
            </a:r>
            <a:r>
              <a:rPr lang="ru-RU" sz="3100" i="1" dirty="0">
                <a:solidFill>
                  <a:srgbClr val="A50021"/>
                </a:solidFill>
              </a:rPr>
              <a:t> Боков </a:t>
            </a:r>
            <a:r>
              <a:rPr lang="ru-RU" sz="3100" i="1" dirty="0" err="1">
                <a:solidFill>
                  <a:srgbClr val="A50021"/>
                </a:solidFill>
              </a:rPr>
              <a:t>Хажбикаран</a:t>
            </a:r>
            <a:r>
              <a:rPr lang="ru-RU" sz="3100" i="1" dirty="0">
                <a:solidFill>
                  <a:srgbClr val="A50021"/>
                </a:solidFill>
              </a:rPr>
              <a:t> г1оьнца, </a:t>
            </a:r>
            <a:r>
              <a:rPr lang="ru-RU" sz="3100" i="1" dirty="0" err="1">
                <a:solidFill>
                  <a:srgbClr val="A50021"/>
                </a:solidFill>
              </a:rPr>
              <a:t>юьртахойн</a:t>
            </a:r>
            <a:r>
              <a:rPr lang="ru-RU" sz="3100" i="1" dirty="0">
                <a:solidFill>
                  <a:srgbClr val="A50021"/>
                </a:solidFill>
              </a:rPr>
              <a:t> </a:t>
            </a:r>
            <a:r>
              <a:rPr lang="ru-RU" sz="3100" i="1" dirty="0" err="1">
                <a:solidFill>
                  <a:srgbClr val="A50021"/>
                </a:solidFill>
              </a:rPr>
              <a:t>гуламаш</a:t>
            </a:r>
            <a:r>
              <a:rPr lang="ru-RU" sz="3100" i="1" dirty="0">
                <a:solidFill>
                  <a:srgbClr val="A50021"/>
                </a:solidFill>
              </a:rPr>
              <a:t> а беш, </a:t>
            </a:r>
            <a:r>
              <a:rPr lang="ru-RU" sz="3100" i="1" dirty="0" err="1">
                <a:solidFill>
                  <a:srgbClr val="A50021"/>
                </a:solidFill>
              </a:rPr>
              <a:t>Дачиевн</a:t>
            </a:r>
            <a:r>
              <a:rPr lang="ru-RU" sz="3100" i="1" dirty="0">
                <a:solidFill>
                  <a:srgbClr val="A50021"/>
                </a:solidFill>
              </a:rPr>
              <a:t> г1уллакхан </a:t>
            </a:r>
            <a:r>
              <a:rPr lang="ru-RU" sz="3100" i="1" dirty="0" err="1">
                <a:solidFill>
                  <a:srgbClr val="A50021"/>
                </a:solidFill>
              </a:rPr>
              <a:t>оьшу</a:t>
            </a:r>
            <a:r>
              <a:rPr lang="ru-RU" sz="3100" i="1" dirty="0">
                <a:solidFill>
                  <a:srgbClr val="A50021"/>
                </a:solidFill>
              </a:rPr>
              <a:t> </a:t>
            </a:r>
            <a:r>
              <a:rPr lang="ru-RU" sz="3100" i="1" dirty="0" err="1">
                <a:solidFill>
                  <a:srgbClr val="A50021"/>
                </a:solidFill>
              </a:rPr>
              <a:t>кехаташ</a:t>
            </a:r>
            <a:r>
              <a:rPr lang="ru-RU" sz="3100" i="1" dirty="0">
                <a:solidFill>
                  <a:srgbClr val="A50021"/>
                </a:solidFill>
              </a:rPr>
              <a:t> а </a:t>
            </a:r>
            <a:r>
              <a:rPr lang="ru-RU" sz="3100" i="1" dirty="0" err="1">
                <a:solidFill>
                  <a:srgbClr val="A50021"/>
                </a:solidFill>
              </a:rPr>
              <a:t>схьагулдеш</a:t>
            </a:r>
            <a:r>
              <a:rPr lang="ru-RU" sz="3100" i="1" dirty="0">
                <a:solidFill>
                  <a:srgbClr val="A50021"/>
                </a:solidFill>
              </a:rPr>
              <a:t>, </a:t>
            </a:r>
            <a:r>
              <a:rPr lang="ru-RU" sz="3100" i="1" dirty="0" err="1">
                <a:solidFill>
                  <a:srgbClr val="A50021"/>
                </a:solidFill>
              </a:rPr>
              <a:t>юха</a:t>
            </a:r>
            <a:r>
              <a:rPr lang="ru-RU" sz="3100" i="1" dirty="0">
                <a:solidFill>
                  <a:srgbClr val="A50021"/>
                </a:solidFill>
              </a:rPr>
              <a:t> а кехат </a:t>
            </a:r>
            <a:r>
              <a:rPr lang="ru-RU" sz="3100" i="1" dirty="0" err="1">
                <a:solidFill>
                  <a:srgbClr val="A50021"/>
                </a:solidFill>
              </a:rPr>
              <a:t>дахьийтира</a:t>
            </a:r>
            <a:r>
              <a:rPr lang="ru-RU" sz="3100" i="1" dirty="0">
                <a:solidFill>
                  <a:srgbClr val="A50021"/>
                </a:solidFill>
              </a:rPr>
              <a:t> </a:t>
            </a:r>
            <a:r>
              <a:rPr lang="ru-RU" sz="3100" i="1" dirty="0" err="1">
                <a:solidFill>
                  <a:srgbClr val="A50021"/>
                </a:solidFill>
              </a:rPr>
              <a:t>оха</a:t>
            </a:r>
            <a:r>
              <a:rPr lang="ru-RU" sz="3100" i="1" dirty="0">
                <a:solidFill>
                  <a:srgbClr val="A50021"/>
                </a:solidFill>
              </a:rPr>
              <a:t>. Х1инца-м </a:t>
            </a:r>
            <a:r>
              <a:rPr lang="ru-RU" sz="3100" i="1" dirty="0" err="1">
                <a:solidFill>
                  <a:srgbClr val="A50021"/>
                </a:solidFill>
              </a:rPr>
              <a:t>цу</a:t>
            </a:r>
            <a:r>
              <a:rPr lang="ru-RU" sz="3100" i="1" dirty="0">
                <a:solidFill>
                  <a:srgbClr val="A50021"/>
                </a:solidFill>
              </a:rPr>
              <a:t> </a:t>
            </a:r>
            <a:r>
              <a:rPr lang="ru-RU" sz="3100" i="1" dirty="0" err="1">
                <a:solidFill>
                  <a:srgbClr val="A50021"/>
                </a:solidFill>
              </a:rPr>
              <a:t>белхан</a:t>
            </a:r>
            <a:r>
              <a:rPr lang="ru-RU" sz="3100" i="1" dirty="0">
                <a:solidFill>
                  <a:srgbClr val="A50021"/>
                </a:solidFill>
              </a:rPr>
              <a:t> дика жам1 </a:t>
            </a:r>
            <a:r>
              <a:rPr lang="ru-RU" sz="3100" i="1" dirty="0" err="1">
                <a:solidFill>
                  <a:srgbClr val="A50021"/>
                </a:solidFill>
              </a:rPr>
              <a:t>хилар</a:t>
            </a:r>
            <a:r>
              <a:rPr lang="ru-RU" sz="3100" i="1" dirty="0">
                <a:solidFill>
                  <a:srgbClr val="A50021"/>
                </a:solidFill>
              </a:rPr>
              <a:t> </a:t>
            </a:r>
            <a:r>
              <a:rPr lang="ru-RU" sz="3100" i="1" dirty="0" err="1">
                <a:solidFill>
                  <a:srgbClr val="A50021"/>
                </a:solidFill>
              </a:rPr>
              <a:t>тоьшалла</a:t>
            </a:r>
            <a:r>
              <a:rPr lang="ru-RU" sz="3100" i="1" dirty="0">
                <a:solidFill>
                  <a:srgbClr val="A50021"/>
                </a:solidFill>
              </a:rPr>
              <a:t> дара </a:t>
            </a:r>
            <a:r>
              <a:rPr lang="ru-RU" sz="3100" i="1" dirty="0" err="1">
                <a:solidFill>
                  <a:srgbClr val="A50021"/>
                </a:solidFill>
              </a:rPr>
              <a:t>са</a:t>
            </a:r>
            <a:r>
              <a:rPr lang="ru-RU" sz="3100" i="1" dirty="0">
                <a:solidFill>
                  <a:srgbClr val="A50021"/>
                </a:solidFill>
              </a:rPr>
              <a:t>, </a:t>
            </a:r>
            <a:r>
              <a:rPr lang="ru-RU" sz="3100" i="1" dirty="0" err="1">
                <a:solidFill>
                  <a:srgbClr val="A50021"/>
                </a:solidFill>
              </a:rPr>
              <a:t>ткъа</a:t>
            </a:r>
            <a:r>
              <a:rPr lang="ru-RU" sz="3100" i="1" dirty="0">
                <a:solidFill>
                  <a:srgbClr val="A50021"/>
                </a:solidFill>
              </a:rPr>
              <a:t> и </a:t>
            </a:r>
            <a:r>
              <a:rPr lang="ru-RU" sz="3100" i="1" dirty="0" err="1">
                <a:solidFill>
                  <a:srgbClr val="A50021"/>
                </a:solidFill>
              </a:rPr>
              <a:t>ишта</a:t>
            </a:r>
            <a:r>
              <a:rPr lang="ru-RU" sz="3100" i="1" dirty="0">
                <a:solidFill>
                  <a:srgbClr val="A50021"/>
                </a:solidFill>
              </a:rPr>
              <a:t> хила а </a:t>
            </a:r>
            <a:r>
              <a:rPr lang="ru-RU" sz="3100" i="1" dirty="0" err="1">
                <a:solidFill>
                  <a:srgbClr val="A50021"/>
                </a:solidFill>
              </a:rPr>
              <a:t>хилира</a:t>
            </a:r>
            <a:r>
              <a:rPr lang="ru-RU" sz="3100" i="1" dirty="0">
                <a:solidFill>
                  <a:srgbClr val="A50021"/>
                </a:solidFill>
              </a:rPr>
              <a:t>» …. аьлла </a:t>
            </a:r>
            <a:r>
              <a:rPr lang="ru-RU" sz="3100" i="1" dirty="0" err="1">
                <a:solidFill>
                  <a:srgbClr val="A50021"/>
                </a:solidFill>
              </a:rPr>
              <a:t>яздина</a:t>
            </a:r>
            <a:r>
              <a:rPr lang="ru-RU" sz="3100" i="1" dirty="0">
                <a:solidFill>
                  <a:srgbClr val="A50021"/>
                </a:solidFill>
              </a:rPr>
              <a:t> </a:t>
            </a:r>
            <a:r>
              <a:rPr lang="ru-RU" sz="3100" i="1" dirty="0" err="1">
                <a:solidFill>
                  <a:srgbClr val="A50021"/>
                </a:solidFill>
              </a:rPr>
              <a:t>Киндаров</a:t>
            </a:r>
            <a:r>
              <a:rPr lang="ru-RU" sz="3100" i="1" dirty="0">
                <a:solidFill>
                  <a:srgbClr val="A50021"/>
                </a:solidFill>
              </a:rPr>
              <a:t> </a:t>
            </a:r>
            <a:r>
              <a:rPr lang="ru-RU" sz="3100" i="1" dirty="0" err="1">
                <a:solidFill>
                  <a:srgbClr val="A50021"/>
                </a:solidFill>
              </a:rPr>
              <a:t>Абдуллас</a:t>
            </a:r>
            <a:r>
              <a:rPr lang="ru-RU" sz="3100" i="1" dirty="0">
                <a:solidFill>
                  <a:srgbClr val="A50021"/>
                </a:solidFill>
              </a:rPr>
              <a:t> шен </a:t>
            </a:r>
            <a:r>
              <a:rPr lang="ru-RU" sz="3100" i="1" dirty="0" err="1">
                <a:solidFill>
                  <a:srgbClr val="A50021"/>
                </a:solidFill>
              </a:rPr>
              <a:t>книгана</a:t>
            </a:r>
            <a:r>
              <a:rPr lang="ru-RU" sz="3100" i="1" dirty="0">
                <a:solidFill>
                  <a:srgbClr val="A50021"/>
                </a:solidFill>
              </a:rPr>
              <a:t> </a:t>
            </a:r>
            <a:r>
              <a:rPr lang="ru-RU" sz="3100" i="1" dirty="0" smtClean="0">
                <a:solidFill>
                  <a:srgbClr val="A50021"/>
                </a:solidFill>
              </a:rPr>
              <a:t>т1ехь.</a:t>
            </a:r>
            <a:r>
              <a:rPr lang="ru-RU" sz="3100" i="1" dirty="0">
                <a:solidFill>
                  <a:srgbClr val="A50021"/>
                </a:solidFill>
              </a:rPr>
              <a:t> </a:t>
            </a:r>
            <a:r>
              <a:rPr lang="ru-RU" sz="3100" i="1" dirty="0" err="1" smtClean="0">
                <a:solidFill>
                  <a:srgbClr val="A50021"/>
                </a:solidFill>
              </a:rPr>
              <a:t>Ткъа</a:t>
            </a:r>
            <a:r>
              <a:rPr lang="ru-RU" sz="3100" i="1" dirty="0" smtClean="0">
                <a:solidFill>
                  <a:srgbClr val="A50021"/>
                </a:solidFill>
              </a:rPr>
              <a:t> </a:t>
            </a:r>
            <a:r>
              <a:rPr lang="ru-RU" sz="3100" i="1" dirty="0" err="1">
                <a:solidFill>
                  <a:srgbClr val="A50021"/>
                </a:solidFill>
              </a:rPr>
              <a:t>суна</a:t>
            </a:r>
            <a:r>
              <a:rPr lang="ru-RU" sz="3100" i="1" dirty="0">
                <a:solidFill>
                  <a:srgbClr val="A50021"/>
                </a:solidFill>
              </a:rPr>
              <a:t> и </a:t>
            </a:r>
            <a:r>
              <a:rPr lang="ru-RU" sz="3100" i="1" dirty="0" err="1">
                <a:solidFill>
                  <a:srgbClr val="A50021"/>
                </a:solidFill>
              </a:rPr>
              <a:t>хаам</a:t>
            </a:r>
            <a:r>
              <a:rPr lang="ru-RU" sz="3100" i="1" dirty="0">
                <a:solidFill>
                  <a:srgbClr val="A50021"/>
                </a:solidFill>
              </a:rPr>
              <a:t> </a:t>
            </a:r>
            <a:r>
              <a:rPr lang="ru-RU" sz="3100" i="1" dirty="0" err="1">
                <a:solidFill>
                  <a:srgbClr val="A50021"/>
                </a:solidFill>
              </a:rPr>
              <a:t>дуккха</a:t>
            </a:r>
            <a:r>
              <a:rPr lang="ru-RU" sz="3100" i="1" dirty="0">
                <a:solidFill>
                  <a:srgbClr val="A50021"/>
                </a:solidFill>
              </a:rPr>
              <a:t> а </a:t>
            </a:r>
            <a:r>
              <a:rPr lang="ru-RU" sz="3100" i="1" dirty="0" err="1">
                <a:solidFill>
                  <a:srgbClr val="A50021"/>
                </a:solidFill>
              </a:rPr>
              <a:t>бакъхьа</a:t>
            </a:r>
            <a:r>
              <a:rPr lang="ru-RU" sz="3100" i="1" dirty="0">
                <a:solidFill>
                  <a:srgbClr val="A50021"/>
                </a:solidFill>
              </a:rPr>
              <a:t> </a:t>
            </a:r>
            <a:r>
              <a:rPr lang="ru-RU" sz="3100" i="1" dirty="0" err="1">
                <a:solidFill>
                  <a:srgbClr val="A50021"/>
                </a:solidFill>
              </a:rPr>
              <a:t>хета</a:t>
            </a:r>
            <a:r>
              <a:rPr lang="ru-RU" sz="3100" i="1" dirty="0">
                <a:solidFill>
                  <a:srgbClr val="A50021"/>
                </a:solidFill>
              </a:rPr>
              <a:t>. </a:t>
            </a:r>
            <a:r>
              <a:rPr lang="ru-RU" sz="3100" i="1" dirty="0" err="1">
                <a:solidFill>
                  <a:srgbClr val="A50021"/>
                </a:solidFill>
              </a:rPr>
              <a:t>Иштта</a:t>
            </a:r>
            <a:r>
              <a:rPr lang="ru-RU" sz="3100" i="1" dirty="0">
                <a:solidFill>
                  <a:srgbClr val="A50021"/>
                </a:solidFill>
              </a:rPr>
              <a:t> </a:t>
            </a:r>
            <a:r>
              <a:rPr lang="ru-RU" sz="3100" i="1" dirty="0" err="1">
                <a:solidFill>
                  <a:srgbClr val="A50021"/>
                </a:solidFill>
              </a:rPr>
              <a:t>Дачиевн</a:t>
            </a:r>
            <a:r>
              <a:rPr lang="ru-RU" sz="3100" i="1" dirty="0">
                <a:solidFill>
                  <a:srgbClr val="A50021"/>
                </a:solidFill>
              </a:rPr>
              <a:t> «Турпалхо» ц1е меттах1оттинйа 1985-г1ачу </a:t>
            </a:r>
            <a:r>
              <a:rPr lang="ru-RU" sz="3100" i="1" dirty="0" err="1">
                <a:solidFill>
                  <a:srgbClr val="A50021"/>
                </a:solidFill>
              </a:rPr>
              <a:t>шарахь</a:t>
            </a:r>
            <a:r>
              <a:rPr lang="ru-RU" sz="3100" i="1" dirty="0">
                <a:solidFill>
                  <a:srgbClr val="A50021"/>
                </a:solidFill>
              </a:rPr>
              <a:t>. Суна дика </a:t>
            </a:r>
            <a:r>
              <a:rPr lang="ru-RU" sz="3100" i="1" dirty="0" err="1">
                <a:solidFill>
                  <a:srgbClr val="A50021"/>
                </a:solidFill>
              </a:rPr>
              <a:t>дагахь</a:t>
            </a:r>
            <a:r>
              <a:rPr lang="ru-RU" sz="3100" i="1" dirty="0">
                <a:solidFill>
                  <a:srgbClr val="A50021"/>
                </a:solidFill>
              </a:rPr>
              <a:t> </a:t>
            </a:r>
            <a:r>
              <a:rPr lang="ru-RU" sz="3100" i="1" dirty="0" err="1">
                <a:solidFill>
                  <a:srgbClr val="A50021"/>
                </a:solidFill>
              </a:rPr>
              <a:t>дисира</a:t>
            </a:r>
            <a:r>
              <a:rPr lang="ru-RU" sz="3100" i="1" dirty="0">
                <a:solidFill>
                  <a:srgbClr val="A50021"/>
                </a:solidFill>
              </a:rPr>
              <a:t> и </a:t>
            </a:r>
            <a:r>
              <a:rPr lang="ru-RU" sz="3100" i="1" dirty="0" err="1">
                <a:solidFill>
                  <a:srgbClr val="A50021"/>
                </a:solidFill>
              </a:rPr>
              <a:t>терахь</a:t>
            </a:r>
            <a:r>
              <a:rPr lang="ru-RU" sz="3100" i="1" dirty="0" smtClean="0">
                <a:solidFill>
                  <a:srgbClr val="A50021"/>
                </a:solidFill>
              </a:rPr>
              <a:t>.</a:t>
            </a:r>
            <a:br>
              <a:rPr lang="ru-RU" sz="3100" i="1" dirty="0" smtClean="0">
                <a:solidFill>
                  <a:srgbClr val="A50021"/>
                </a:solidFill>
              </a:rPr>
            </a:br>
            <a:r>
              <a:rPr lang="ru-RU" sz="3100" i="1" dirty="0" smtClean="0">
                <a:solidFill>
                  <a:srgbClr val="A50021"/>
                </a:solidFill>
              </a:rPr>
              <a:t>	</a:t>
            </a:r>
            <a:r>
              <a:rPr lang="ru-RU" sz="3100" i="1" dirty="0" err="1" smtClean="0">
                <a:solidFill>
                  <a:srgbClr val="A50021"/>
                </a:solidFill>
              </a:rPr>
              <a:t>Хансултана</a:t>
            </a:r>
            <a:r>
              <a:rPr lang="ru-RU" sz="3100" i="1" dirty="0" smtClean="0">
                <a:solidFill>
                  <a:srgbClr val="A50021"/>
                </a:solidFill>
              </a:rPr>
              <a:t> </a:t>
            </a:r>
            <a:r>
              <a:rPr lang="ru-RU" sz="3100" i="1" dirty="0">
                <a:solidFill>
                  <a:srgbClr val="A50021"/>
                </a:solidFill>
              </a:rPr>
              <a:t>ша разведке </a:t>
            </a:r>
            <a:r>
              <a:rPr lang="ru-RU" sz="3100" i="1" dirty="0" err="1">
                <a:solidFill>
                  <a:srgbClr val="A50021"/>
                </a:solidFill>
              </a:rPr>
              <a:t>вахар</a:t>
            </a:r>
            <a:r>
              <a:rPr lang="ru-RU" sz="3100" i="1" dirty="0">
                <a:solidFill>
                  <a:srgbClr val="A50021"/>
                </a:solidFill>
              </a:rPr>
              <a:t> </a:t>
            </a:r>
            <a:r>
              <a:rPr lang="ru-RU" sz="3100" i="1" dirty="0" err="1">
                <a:solidFill>
                  <a:srgbClr val="A50021"/>
                </a:solidFill>
              </a:rPr>
              <a:t>дийцира</a:t>
            </a:r>
            <a:r>
              <a:rPr lang="ru-RU" sz="3100" i="1" dirty="0">
                <a:solidFill>
                  <a:srgbClr val="A50021"/>
                </a:solidFill>
              </a:rPr>
              <a:t>, </a:t>
            </a:r>
            <a:r>
              <a:rPr lang="ru-RU" sz="3100" i="1" dirty="0" err="1">
                <a:solidFill>
                  <a:srgbClr val="A50021"/>
                </a:solidFill>
              </a:rPr>
              <a:t>ткъа</a:t>
            </a:r>
            <a:r>
              <a:rPr lang="ru-RU" sz="3100" i="1" dirty="0">
                <a:solidFill>
                  <a:srgbClr val="A50021"/>
                </a:solidFill>
              </a:rPr>
              <a:t> </a:t>
            </a:r>
            <a:r>
              <a:rPr lang="ru-RU" sz="3100" i="1" dirty="0" err="1">
                <a:solidFill>
                  <a:srgbClr val="A50021"/>
                </a:solidFill>
              </a:rPr>
              <a:t>иза</a:t>
            </a:r>
            <a:r>
              <a:rPr lang="ru-RU" sz="3100" i="1" dirty="0">
                <a:solidFill>
                  <a:srgbClr val="A50021"/>
                </a:solidFill>
              </a:rPr>
              <a:t>-м </a:t>
            </a:r>
            <a:r>
              <a:rPr lang="ru-RU" sz="3100" i="1" dirty="0" err="1">
                <a:solidFill>
                  <a:srgbClr val="A50021"/>
                </a:solidFill>
              </a:rPr>
              <a:t>цкъа</a:t>
            </a:r>
            <a:r>
              <a:rPr lang="ru-RU" sz="3100" i="1" dirty="0">
                <a:solidFill>
                  <a:srgbClr val="A50021"/>
                </a:solidFill>
              </a:rPr>
              <a:t> а </a:t>
            </a:r>
            <a:r>
              <a:rPr lang="ru-RU" sz="3100" i="1" dirty="0" err="1">
                <a:solidFill>
                  <a:srgbClr val="A50021"/>
                </a:solidFill>
              </a:rPr>
              <a:t>дицлура</a:t>
            </a:r>
            <a:r>
              <a:rPr lang="ru-RU" sz="3100" i="1" dirty="0">
                <a:solidFill>
                  <a:srgbClr val="A50021"/>
                </a:solidFill>
              </a:rPr>
              <a:t> долу х1ума </a:t>
            </a:r>
            <a:r>
              <a:rPr lang="ru-RU" sz="3100" i="1" dirty="0" err="1">
                <a:solidFill>
                  <a:srgbClr val="A50021"/>
                </a:solidFill>
              </a:rPr>
              <a:t>дацара</a:t>
            </a:r>
            <a:r>
              <a:rPr lang="ru-RU" sz="3100" i="1" dirty="0">
                <a:solidFill>
                  <a:srgbClr val="A50021"/>
                </a:solidFill>
              </a:rPr>
              <a:t>.</a:t>
            </a:r>
            <a:br>
              <a:rPr lang="ru-RU" sz="3100" i="1" dirty="0">
                <a:solidFill>
                  <a:srgbClr val="A50021"/>
                </a:solidFill>
              </a:rPr>
            </a:br>
            <a:r>
              <a:rPr lang="ru-RU" sz="3100" i="1" dirty="0" smtClean="0">
                <a:solidFill>
                  <a:srgbClr val="A50021"/>
                </a:solidFill>
              </a:rPr>
              <a:t>	</a:t>
            </a:r>
            <a:r>
              <a:rPr lang="ru-RU" sz="3100" i="1" dirty="0" err="1" smtClean="0">
                <a:solidFill>
                  <a:srgbClr val="A50021"/>
                </a:solidFill>
              </a:rPr>
              <a:t>Рзведке</a:t>
            </a:r>
            <a:r>
              <a:rPr lang="ru-RU" sz="3100" i="1" dirty="0" smtClean="0">
                <a:solidFill>
                  <a:srgbClr val="A50021"/>
                </a:solidFill>
              </a:rPr>
              <a:t> </a:t>
            </a:r>
            <a:r>
              <a:rPr lang="ru-RU" sz="3100" i="1" dirty="0" err="1">
                <a:solidFill>
                  <a:srgbClr val="A50021"/>
                </a:solidFill>
              </a:rPr>
              <a:t>вахийта</a:t>
            </a:r>
            <a:r>
              <a:rPr lang="ru-RU" sz="3100" i="1" dirty="0">
                <a:solidFill>
                  <a:srgbClr val="A50021"/>
                </a:solidFill>
              </a:rPr>
              <a:t> </a:t>
            </a:r>
            <a:r>
              <a:rPr lang="ru-RU" sz="3100" i="1" dirty="0" err="1">
                <a:solidFill>
                  <a:srgbClr val="A50021"/>
                </a:solidFill>
              </a:rPr>
              <a:t>кечвеш</a:t>
            </a:r>
            <a:r>
              <a:rPr lang="ru-RU" sz="3100" i="1" dirty="0">
                <a:solidFill>
                  <a:srgbClr val="A50021"/>
                </a:solidFill>
              </a:rPr>
              <a:t> вара </a:t>
            </a:r>
            <a:r>
              <a:rPr lang="ru-RU" sz="3100" i="1" dirty="0" err="1">
                <a:solidFill>
                  <a:srgbClr val="A50021"/>
                </a:solidFill>
              </a:rPr>
              <a:t>кхоъ</a:t>
            </a:r>
            <a:r>
              <a:rPr lang="ru-RU" sz="3100" i="1" dirty="0">
                <a:solidFill>
                  <a:srgbClr val="A50021"/>
                </a:solidFill>
              </a:rPr>
              <a:t> т1емало - </a:t>
            </a:r>
            <a:r>
              <a:rPr lang="ru-RU" sz="3100" i="1" dirty="0" err="1">
                <a:solidFill>
                  <a:srgbClr val="A50021"/>
                </a:solidFill>
              </a:rPr>
              <a:t>Хансултан</a:t>
            </a:r>
            <a:r>
              <a:rPr lang="ru-RU" sz="3100" i="1" dirty="0">
                <a:solidFill>
                  <a:srgbClr val="A50021"/>
                </a:solidFill>
              </a:rPr>
              <a:t> </a:t>
            </a:r>
            <a:r>
              <a:rPr lang="ru-RU" sz="3100" i="1" dirty="0" err="1">
                <a:solidFill>
                  <a:srgbClr val="A50021"/>
                </a:solidFill>
              </a:rPr>
              <a:t>Дачиев</a:t>
            </a:r>
            <a:r>
              <a:rPr lang="ru-RU" sz="3100" i="1" dirty="0">
                <a:solidFill>
                  <a:srgbClr val="A50021"/>
                </a:solidFill>
              </a:rPr>
              <a:t>, Алексей Агафонов, Иван </a:t>
            </a:r>
            <a:r>
              <a:rPr lang="ru-RU" sz="3100" i="1" dirty="0" err="1">
                <a:solidFill>
                  <a:srgbClr val="A50021"/>
                </a:solidFill>
              </a:rPr>
              <a:t>Гаджелу</a:t>
            </a:r>
            <a:r>
              <a:rPr lang="ru-RU" sz="3100" i="1" dirty="0">
                <a:solidFill>
                  <a:srgbClr val="A50021"/>
                </a:solidFill>
              </a:rPr>
              <a:t>. </a:t>
            </a:r>
            <a:r>
              <a:rPr lang="ru-RU" sz="3100" i="1" dirty="0" err="1">
                <a:solidFill>
                  <a:srgbClr val="A50021"/>
                </a:solidFill>
              </a:rPr>
              <a:t>Командирашца</a:t>
            </a:r>
            <a:r>
              <a:rPr lang="ru-RU" sz="3100" i="1" dirty="0">
                <a:solidFill>
                  <a:srgbClr val="A50021"/>
                </a:solidFill>
              </a:rPr>
              <a:t> хина </a:t>
            </a:r>
            <a:r>
              <a:rPr lang="ru-RU" sz="3100" i="1" dirty="0" err="1">
                <a:solidFill>
                  <a:srgbClr val="A50021"/>
                </a:solidFill>
              </a:rPr>
              <a:t>йисте</a:t>
            </a:r>
            <a:r>
              <a:rPr lang="ru-RU" sz="3100" i="1" dirty="0">
                <a:solidFill>
                  <a:srgbClr val="A50021"/>
                </a:solidFill>
              </a:rPr>
              <a:t> </a:t>
            </a:r>
            <a:r>
              <a:rPr lang="ru-RU" sz="3100" i="1" dirty="0" err="1">
                <a:solidFill>
                  <a:srgbClr val="A50021"/>
                </a:solidFill>
              </a:rPr>
              <a:t>веара</a:t>
            </a:r>
            <a:r>
              <a:rPr lang="ru-RU" sz="3100" i="1" dirty="0">
                <a:solidFill>
                  <a:srgbClr val="A50021"/>
                </a:solidFill>
              </a:rPr>
              <a:t> и </a:t>
            </a:r>
            <a:r>
              <a:rPr lang="ru-RU" sz="3100" i="1" dirty="0" err="1">
                <a:solidFill>
                  <a:srgbClr val="A50021"/>
                </a:solidFill>
              </a:rPr>
              <a:t>кхо</a:t>
            </a:r>
            <a:r>
              <a:rPr lang="ru-RU" sz="3100" i="1" dirty="0">
                <a:solidFill>
                  <a:srgbClr val="A50021"/>
                </a:solidFill>
              </a:rPr>
              <a:t> т1емало, </a:t>
            </a:r>
            <a:r>
              <a:rPr lang="ru-RU" sz="3100" i="1" dirty="0" err="1">
                <a:solidFill>
                  <a:srgbClr val="A50021"/>
                </a:solidFill>
              </a:rPr>
              <a:t>шайн</a:t>
            </a:r>
            <a:r>
              <a:rPr lang="ru-RU" sz="3100" i="1" dirty="0">
                <a:solidFill>
                  <a:srgbClr val="A50021"/>
                </a:solidFill>
              </a:rPr>
              <a:t> </a:t>
            </a:r>
            <a:r>
              <a:rPr lang="ru-RU" sz="3100" i="1" dirty="0" err="1">
                <a:solidFill>
                  <a:srgbClr val="A50021"/>
                </a:solidFill>
              </a:rPr>
              <a:t>кечдина</a:t>
            </a:r>
            <a:r>
              <a:rPr lang="ru-RU" sz="3100" i="1" dirty="0">
                <a:solidFill>
                  <a:srgbClr val="A50021"/>
                </a:solidFill>
              </a:rPr>
              <a:t> х1орд </a:t>
            </a:r>
            <a:r>
              <a:rPr lang="ru-RU" sz="3100" i="1" dirty="0" err="1">
                <a:solidFill>
                  <a:srgbClr val="A50021"/>
                </a:solidFill>
              </a:rPr>
              <a:t>кеманчу</a:t>
            </a:r>
            <a:r>
              <a:rPr lang="ru-RU" sz="3100" i="1" dirty="0">
                <a:solidFill>
                  <a:srgbClr val="A50021"/>
                </a:solidFill>
              </a:rPr>
              <a:t> а </a:t>
            </a:r>
            <a:r>
              <a:rPr lang="ru-RU" sz="3100" i="1" dirty="0" err="1">
                <a:solidFill>
                  <a:srgbClr val="A50021"/>
                </a:solidFill>
              </a:rPr>
              <a:t>хоьвжина</a:t>
            </a:r>
            <a:r>
              <a:rPr lang="ru-RU" sz="3100" i="1" dirty="0">
                <a:solidFill>
                  <a:srgbClr val="A50021"/>
                </a:solidFill>
              </a:rPr>
              <a:t> </a:t>
            </a:r>
            <a:r>
              <a:rPr lang="ru-RU" sz="3100" i="1" dirty="0" err="1">
                <a:solidFill>
                  <a:srgbClr val="A50021"/>
                </a:solidFill>
              </a:rPr>
              <a:t>меллаша</a:t>
            </a:r>
            <a:r>
              <a:rPr lang="ru-RU" sz="3100" i="1" dirty="0">
                <a:solidFill>
                  <a:srgbClr val="A50021"/>
                </a:solidFill>
              </a:rPr>
              <a:t> </a:t>
            </a:r>
            <a:r>
              <a:rPr lang="ru-RU" sz="3100" i="1" dirty="0" err="1">
                <a:solidFill>
                  <a:srgbClr val="A50021"/>
                </a:solidFill>
              </a:rPr>
              <a:t>доьхьлара</a:t>
            </a:r>
            <a:r>
              <a:rPr lang="ru-RU" sz="3100" i="1" dirty="0">
                <a:solidFill>
                  <a:srgbClr val="A50021"/>
                </a:solidFill>
              </a:rPr>
              <a:t> </a:t>
            </a:r>
            <a:r>
              <a:rPr lang="ru-RU" sz="3100" i="1" dirty="0" err="1" smtClean="0">
                <a:solidFill>
                  <a:srgbClr val="A50021"/>
                </a:solidFill>
              </a:rPr>
              <a:t>бердана</a:t>
            </a:r>
            <a:r>
              <a:rPr lang="ru-RU" sz="3100" i="1" dirty="0" smtClean="0">
                <a:solidFill>
                  <a:srgbClr val="A50021"/>
                </a:solidFill>
              </a:rPr>
              <a:t/>
            </a:r>
            <a:br>
              <a:rPr lang="ru-RU" sz="3100" i="1" dirty="0" smtClean="0">
                <a:solidFill>
                  <a:srgbClr val="A50021"/>
                </a:solidFill>
              </a:rPr>
            </a:br>
            <a:r>
              <a:rPr lang="ru-RU" sz="3100" i="1" dirty="0" smtClean="0">
                <a:solidFill>
                  <a:srgbClr val="A50021"/>
                </a:solidFill>
              </a:rPr>
              <a:t>т1е </a:t>
            </a:r>
            <a:r>
              <a:rPr lang="ru-RU" sz="3100" i="1" dirty="0" err="1">
                <a:solidFill>
                  <a:srgbClr val="A50021"/>
                </a:solidFill>
              </a:rPr>
              <a:t>буьйла</a:t>
            </a:r>
            <a:r>
              <a:rPr lang="ru-RU" sz="3100" i="1" dirty="0">
                <a:solidFill>
                  <a:srgbClr val="A50021"/>
                </a:solidFill>
              </a:rPr>
              <a:t> </a:t>
            </a:r>
            <a:r>
              <a:rPr lang="ru-RU" sz="3100" i="1" dirty="0" err="1" smtClean="0">
                <a:solidFill>
                  <a:srgbClr val="A50021"/>
                </a:solidFill>
              </a:rPr>
              <a:t>белира</a:t>
            </a:r>
            <a:r>
              <a:rPr lang="ru-RU" sz="3100" i="1" dirty="0" smtClean="0">
                <a:solidFill>
                  <a:srgbClr val="A50021"/>
                </a:solidFill>
              </a:rPr>
              <a:t>.</a:t>
            </a:r>
            <a:r>
              <a:rPr lang="ru-RU" dirty="0"/>
              <a:t> </a:t>
            </a:r>
            <a:r>
              <a:rPr lang="ru-RU" sz="3100" i="1" dirty="0" err="1" smtClean="0">
                <a:solidFill>
                  <a:srgbClr val="A50021"/>
                </a:solidFill>
              </a:rPr>
              <a:t>Доккхуш</a:t>
            </a:r>
            <a:r>
              <a:rPr lang="ru-RU" sz="3100" i="1" dirty="0" smtClean="0">
                <a:solidFill>
                  <a:srgbClr val="A50021"/>
                </a:solidFill>
              </a:rPr>
              <a:t> </a:t>
            </a:r>
            <a:r>
              <a:rPr lang="ru-RU" sz="3100" i="1" dirty="0" err="1">
                <a:solidFill>
                  <a:srgbClr val="A50021"/>
                </a:solidFill>
              </a:rPr>
              <a:t>дош</a:t>
            </a:r>
            <a:r>
              <a:rPr lang="ru-RU" sz="3100" i="1" dirty="0">
                <a:solidFill>
                  <a:srgbClr val="A50021"/>
                </a:solidFill>
              </a:rPr>
              <a:t> </a:t>
            </a:r>
            <a:r>
              <a:rPr lang="ru-RU" sz="3100" i="1" dirty="0" err="1">
                <a:solidFill>
                  <a:srgbClr val="A50021"/>
                </a:solidFill>
              </a:rPr>
              <a:t>доцуш</a:t>
            </a:r>
            <a:r>
              <a:rPr lang="ru-RU" sz="3100" i="1" dirty="0">
                <a:solidFill>
                  <a:srgbClr val="A50021"/>
                </a:solidFill>
              </a:rPr>
              <a:t> </a:t>
            </a:r>
            <a:r>
              <a:rPr lang="ru-RU" sz="3100" i="1" dirty="0" err="1">
                <a:solidFill>
                  <a:srgbClr val="A50021"/>
                </a:solidFill>
              </a:rPr>
              <a:t>вовшах</a:t>
            </a:r>
            <a:r>
              <a:rPr lang="ru-RU" sz="3100" i="1" dirty="0">
                <a:solidFill>
                  <a:srgbClr val="A50021"/>
                </a:solidFill>
              </a:rPr>
              <a:t> </a:t>
            </a:r>
            <a:r>
              <a:rPr lang="ru-RU" sz="3100" i="1" dirty="0" err="1">
                <a:solidFill>
                  <a:srgbClr val="A50021"/>
                </a:solidFill>
              </a:rPr>
              <a:t>кхетара</a:t>
            </a:r>
            <a:r>
              <a:rPr lang="ru-RU" sz="3100" i="1" dirty="0">
                <a:solidFill>
                  <a:srgbClr val="A50021"/>
                </a:solidFill>
              </a:rPr>
              <a:t> т1емалой, </a:t>
            </a:r>
            <a:r>
              <a:rPr lang="ru-RU" sz="3100" i="1" dirty="0" smtClean="0">
                <a:solidFill>
                  <a:srgbClr val="A50021"/>
                </a:solidFill>
              </a:rPr>
              <a:t/>
            </a:r>
            <a:br>
              <a:rPr lang="ru-RU" sz="3100" i="1" dirty="0" smtClean="0">
                <a:solidFill>
                  <a:srgbClr val="A50021"/>
                </a:solidFill>
              </a:rPr>
            </a:br>
            <a:r>
              <a:rPr lang="ru-RU" sz="3100" i="1" dirty="0" err="1" smtClean="0">
                <a:solidFill>
                  <a:srgbClr val="A50021"/>
                </a:solidFill>
              </a:rPr>
              <a:t>цхьана</a:t>
            </a:r>
            <a:r>
              <a:rPr lang="ru-RU" sz="3100" i="1" dirty="0" smtClean="0">
                <a:solidFill>
                  <a:srgbClr val="A50021"/>
                </a:solidFill>
              </a:rPr>
              <a:t> </a:t>
            </a:r>
            <a:r>
              <a:rPr lang="ru-RU" sz="3100" i="1" dirty="0">
                <a:solidFill>
                  <a:srgbClr val="A50021"/>
                </a:solidFill>
              </a:rPr>
              <a:t>рог1ехь х1ордкема а </a:t>
            </a:r>
            <a:r>
              <a:rPr lang="ru-RU" sz="3100" i="1" dirty="0" err="1">
                <a:solidFill>
                  <a:srgbClr val="A50021"/>
                </a:solidFill>
              </a:rPr>
              <a:t>лелош</a:t>
            </a:r>
            <a:r>
              <a:rPr lang="ru-RU" sz="3100" i="1" dirty="0">
                <a:solidFill>
                  <a:srgbClr val="A50021"/>
                </a:solidFill>
              </a:rPr>
              <a:t>, </a:t>
            </a:r>
            <a:r>
              <a:rPr lang="ru-RU" sz="3100" i="1" dirty="0" err="1">
                <a:solidFill>
                  <a:srgbClr val="A50021"/>
                </a:solidFill>
              </a:rPr>
              <a:t>меллаша</a:t>
            </a:r>
            <a:r>
              <a:rPr lang="ru-RU" sz="3100" i="1" dirty="0">
                <a:solidFill>
                  <a:srgbClr val="A50021"/>
                </a:solidFill>
              </a:rPr>
              <a:t> </a:t>
            </a:r>
            <a:r>
              <a:rPr lang="ru-RU" sz="3100" i="1" dirty="0" err="1">
                <a:solidFill>
                  <a:srgbClr val="A50021"/>
                </a:solidFill>
              </a:rPr>
              <a:t>дуьхьлара</a:t>
            </a:r>
            <a:r>
              <a:rPr lang="ru-RU" sz="3100" i="1" dirty="0">
                <a:solidFill>
                  <a:srgbClr val="A50021"/>
                </a:solidFill>
              </a:rPr>
              <a:t> </a:t>
            </a:r>
            <a:r>
              <a:rPr lang="ru-RU" sz="3100" i="1" dirty="0" smtClean="0">
                <a:solidFill>
                  <a:srgbClr val="A50021"/>
                </a:solidFill>
              </a:rPr>
              <a:t/>
            </a:r>
            <a:br>
              <a:rPr lang="ru-RU" sz="3100" i="1" dirty="0" smtClean="0">
                <a:solidFill>
                  <a:srgbClr val="A50021"/>
                </a:solidFill>
              </a:rPr>
            </a:br>
            <a:r>
              <a:rPr lang="ru-RU" sz="3100" i="1" dirty="0" err="1" smtClean="0">
                <a:solidFill>
                  <a:srgbClr val="A50021"/>
                </a:solidFill>
              </a:rPr>
              <a:t>бердан</a:t>
            </a:r>
            <a:r>
              <a:rPr lang="ru-RU" sz="3100" i="1" dirty="0" smtClean="0">
                <a:solidFill>
                  <a:srgbClr val="A50021"/>
                </a:solidFill>
              </a:rPr>
              <a:t> т1екхечара </a:t>
            </a:r>
            <a:r>
              <a:rPr lang="ru-RU" sz="3100" i="1" dirty="0" err="1">
                <a:solidFill>
                  <a:srgbClr val="A50021"/>
                </a:solidFill>
              </a:rPr>
              <a:t>уьш</a:t>
            </a:r>
            <a:r>
              <a:rPr lang="ru-RU" sz="3100" i="1" dirty="0">
                <a:solidFill>
                  <a:srgbClr val="A50021"/>
                </a:solidFill>
              </a:rPr>
              <a:t>. </a:t>
            </a:r>
            <a:br>
              <a:rPr lang="ru-RU" sz="3100" i="1" dirty="0">
                <a:solidFill>
                  <a:srgbClr val="A50021"/>
                </a:solidFill>
              </a:rPr>
            </a:b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Tree>
    <p:extLst>
      <p:ext uri="{BB962C8B-B14F-4D97-AF65-F5344CB8AC3E}">
        <p14:creationId xmlns:p14="http://schemas.microsoft.com/office/powerpoint/2010/main" val="2173704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3"/>
            <a:ext cx="12206377" cy="2686820"/>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a:t>	</a:t>
            </a: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t>
            </a: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t>
            </a:r>
            <a:r>
              <a:rPr lang="ru-RU" sz="3100" i="1" dirty="0" err="1" smtClean="0">
                <a:solidFill>
                  <a:srgbClr val="A50021"/>
                </a:solidFill>
              </a:rPr>
              <a:t>Шайн</a:t>
            </a:r>
            <a:r>
              <a:rPr lang="ru-RU" sz="3100" i="1" dirty="0" smtClean="0">
                <a:solidFill>
                  <a:srgbClr val="A50021"/>
                </a:solidFill>
              </a:rPr>
              <a:t> </a:t>
            </a:r>
            <a:r>
              <a:rPr lang="ru-RU" sz="3100" i="1" dirty="0">
                <a:solidFill>
                  <a:srgbClr val="A50021"/>
                </a:solidFill>
              </a:rPr>
              <a:t>х1ордкема </a:t>
            </a:r>
            <a:r>
              <a:rPr lang="ru-RU" sz="3100" i="1" dirty="0" err="1">
                <a:solidFill>
                  <a:srgbClr val="A50021"/>
                </a:solidFill>
              </a:rPr>
              <a:t>бецашна</a:t>
            </a:r>
            <a:r>
              <a:rPr lang="ru-RU" sz="3100" i="1" dirty="0">
                <a:solidFill>
                  <a:srgbClr val="A50021"/>
                </a:solidFill>
              </a:rPr>
              <a:t> </a:t>
            </a:r>
            <a:r>
              <a:rPr lang="ru-RU" sz="3100" i="1" dirty="0" err="1">
                <a:solidFill>
                  <a:srgbClr val="A50021"/>
                </a:solidFill>
              </a:rPr>
              <a:t>юкъахь</a:t>
            </a:r>
            <a:r>
              <a:rPr lang="ru-RU" sz="3100" i="1" dirty="0">
                <a:solidFill>
                  <a:srgbClr val="A50021"/>
                </a:solidFill>
              </a:rPr>
              <a:t> </a:t>
            </a:r>
            <a:r>
              <a:rPr lang="ru-RU" sz="3100" i="1" dirty="0" err="1">
                <a:solidFill>
                  <a:srgbClr val="A50021"/>
                </a:solidFill>
              </a:rPr>
              <a:t>къайла</a:t>
            </a:r>
            <a:r>
              <a:rPr lang="ru-RU" sz="3100" i="1" dirty="0">
                <a:solidFill>
                  <a:srgbClr val="A50021"/>
                </a:solidFill>
              </a:rPr>
              <a:t> а </a:t>
            </a:r>
            <a:r>
              <a:rPr lang="ru-RU" sz="3100" i="1" dirty="0" err="1">
                <a:solidFill>
                  <a:srgbClr val="A50021"/>
                </a:solidFill>
              </a:rPr>
              <a:t>даьккхина</a:t>
            </a:r>
            <a:r>
              <a:rPr lang="ru-RU" sz="3100" i="1" dirty="0">
                <a:solidFill>
                  <a:srgbClr val="A50021"/>
                </a:solidFill>
              </a:rPr>
              <a:t> </a:t>
            </a:r>
            <a:r>
              <a:rPr lang="ru-RU" sz="3100" i="1" dirty="0" err="1">
                <a:solidFill>
                  <a:srgbClr val="A50021"/>
                </a:solidFill>
              </a:rPr>
              <a:t>шайн</a:t>
            </a:r>
            <a:r>
              <a:rPr lang="ru-RU" sz="3100" i="1" dirty="0">
                <a:solidFill>
                  <a:srgbClr val="A50021"/>
                </a:solidFill>
              </a:rPr>
              <a:t> </a:t>
            </a:r>
            <a:r>
              <a:rPr lang="ru-RU" sz="3100" i="1" dirty="0" err="1">
                <a:solidFill>
                  <a:srgbClr val="A50021"/>
                </a:solidFill>
              </a:rPr>
              <a:t>кхане</a:t>
            </a:r>
            <a:r>
              <a:rPr lang="ru-RU" sz="3100" i="1" dirty="0">
                <a:solidFill>
                  <a:srgbClr val="A50021"/>
                </a:solidFill>
              </a:rPr>
              <a:t> муха </a:t>
            </a:r>
            <a:r>
              <a:rPr lang="ru-RU" sz="3100" i="1" dirty="0" err="1">
                <a:solidFill>
                  <a:srgbClr val="A50021"/>
                </a:solidFill>
              </a:rPr>
              <a:t>хира</a:t>
            </a:r>
            <a:r>
              <a:rPr lang="ru-RU" sz="3100" i="1" dirty="0">
                <a:solidFill>
                  <a:srgbClr val="A50021"/>
                </a:solidFill>
              </a:rPr>
              <a:t> ю </a:t>
            </a:r>
            <a:r>
              <a:rPr lang="ru-RU" sz="3100" i="1" dirty="0" err="1">
                <a:solidFill>
                  <a:srgbClr val="A50021"/>
                </a:solidFill>
              </a:rPr>
              <a:t>ца</a:t>
            </a:r>
            <a:r>
              <a:rPr lang="ru-RU" sz="3100" i="1" dirty="0">
                <a:solidFill>
                  <a:srgbClr val="A50021"/>
                </a:solidFill>
              </a:rPr>
              <a:t> </a:t>
            </a:r>
            <a:r>
              <a:rPr lang="ru-RU" sz="3100" i="1" dirty="0" err="1">
                <a:solidFill>
                  <a:srgbClr val="A50021"/>
                </a:solidFill>
              </a:rPr>
              <a:t>хуъушехь</a:t>
            </a:r>
            <a:r>
              <a:rPr lang="ru-RU" sz="3100" i="1" dirty="0">
                <a:solidFill>
                  <a:srgbClr val="A50021"/>
                </a:solidFill>
              </a:rPr>
              <a:t> </a:t>
            </a:r>
            <a:r>
              <a:rPr lang="ru-RU" sz="3100" i="1" dirty="0" err="1">
                <a:solidFill>
                  <a:srgbClr val="A50021"/>
                </a:solidFill>
              </a:rPr>
              <a:t>кхера</a:t>
            </a:r>
            <a:r>
              <a:rPr lang="ru-RU" sz="3100" i="1" dirty="0">
                <a:solidFill>
                  <a:srgbClr val="A50021"/>
                </a:solidFill>
              </a:rPr>
              <a:t> </a:t>
            </a:r>
            <a:r>
              <a:rPr lang="ru-RU" sz="3100" i="1" dirty="0" err="1">
                <a:solidFill>
                  <a:srgbClr val="A50021"/>
                </a:solidFill>
              </a:rPr>
              <a:t>ца</a:t>
            </a:r>
            <a:r>
              <a:rPr lang="ru-RU" sz="3100" i="1" dirty="0">
                <a:solidFill>
                  <a:srgbClr val="A50021"/>
                </a:solidFill>
              </a:rPr>
              <a:t> </a:t>
            </a:r>
            <a:r>
              <a:rPr lang="ru-RU" sz="3100" i="1" dirty="0" err="1">
                <a:solidFill>
                  <a:srgbClr val="A50021"/>
                </a:solidFill>
              </a:rPr>
              <a:t>луш</a:t>
            </a:r>
            <a:r>
              <a:rPr lang="ru-RU" sz="3100" i="1" dirty="0">
                <a:solidFill>
                  <a:srgbClr val="A50021"/>
                </a:solidFill>
              </a:rPr>
              <a:t> </a:t>
            </a:r>
            <a:r>
              <a:rPr lang="ru-RU" sz="3100" i="1" dirty="0" err="1">
                <a:solidFill>
                  <a:srgbClr val="A50021"/>
                </a:solidFill>
              </a:rPr>
              <a:t>кхин</a:t>
            </a:r>
            <a:r>
              <a:rPr lang="ru-RU" sz="3100" i="1" dirty="0">
                <a:solidFill>
                  <a:srgbClr val="A50021"/>
                </a:solidFill>
              </a:rPr>
              <a:t> д1а </a:t>
            </a:r>
            <a:r>
              <a:rPr lang="ru-RU" sz="3100" i="1" dirty="0" err="1">
                <a:solidFill>
                  <a:srgbClr val="A50021"/>
                </a:solidFill>
              </a:rPr>
              <a:t>буьйлабелира</a:t>
            </a:r>
            <a:r>
              <a:rPr lang="ru-RU" sz="3100" i="1" dirty="0">
                <a:solidFill>
                  <a:srgbClr val="A50021"/>
                </a:solidFill>
              </a:rPr>
              <a:t> </a:t>
            </a:r>
            <a:r>
              <a:rPr lang="ru-RU" sz="3100" i="1" dirty="0" err="1">
                <a:solidFill>
                  <a:srgbClr val="A50021"/>
                </a:solidFill>
              </a:rPr>
              <a:t>уьш</a:t>
            </a:r>
            <a:r>
              <a:rPr lang="ru-RU" sz="3100" i="1" dirty="0">
                <a:solidFill>
                  <a:srgbClr val="A50021"/>
                </a:solidFill>
              </a:rPr>
              <a:t>. </a:t>
            </a:r>
            <a:r>
              <a:rPr lang="ru-RU" sz="3100" i="1" dirty="0" err="1">
                <a:solidFill>
                  <a:srgbClr val="A50021"/>
                </a:solidFill>
              </a:rPr>
              <a:t>Некъахь</a:t>
            </a:r>
            <a:r>
              <a:rPr lang="ru-RU" sz="3100" i="1" dirty="0">
                <a:solidFill>
                  <a:srgbClr val="A50021"/>
                </a:solidFill>
              </a:rPr>
              <a:t> к1ад </a:t>
            </a:r>
            <a:r>
              <a:rPr lang="ru-RU" sz="3100" i="1" dirty="0" err="1">
                <a:solidFill>
                  <a:srgbClr val="A50021"/>
                </a:solidFill>
              </a:rPr>
              <a:t>беллачу</a:t>
            </a:r>
            <a:r>
              <a:rPr lang="ru-RU" sz="3100" i="1" dirty="0">
                <a:solidFill>
                  <a:srgbClr val="A50021"/>
                </a:solidFill>
              </a:rPr>
              <a:t> </a:t>
            </a:r>
            <a:r>
              <a:rPr lang="ru-RU" sz="3100" i="1" dirty="0" err="1">
                <a:solidFill>
                  <a:srgbClr val="A50021"/>
                </a:solidFill>
              </a:rPr>
              <a:t>кхарна</a:t>
            </a:r>
            <a:r>
              <a:rPr lang="ru-RU" sz="3100" i="1" dirty="0">
                <a:solidFill>
                  <a:srgbClr val="A50021"/>
                </a:solidFill>
              </a:rPr>
              <a:t> </a:t>
            </a:r>
            <a:r>
              <a:rPr lang="ru-RU" sz="3100" i="1" dirty="0" err="1">
                <a:solidFill>
                  <a:srgbClr val="A50021"/>
                </a:solidFill>
              </a:rPr>
              <a:t>уллехьарчу</a:t>
            </a:r>
            <a:r>
              <a:rPr lang="ru-RU" sz="3100" i="1" dirty="0">
                <a:solidFill>
                  <a:srgbClr val="A50021"/>
                </a:solidFill>
              </a:rPr>
              <a:t> </a:t>
            </a:r>
            <a:r>
              <a:rPr lang="ru-RU" sz="3100" i="1" dirty="0" err="1">
                <a:solidFill>
                  <a:srgbClr val="A50021"/>
                </a:solidFill>
              </a:rPr>
              <a:t>юртара</a:t>
            </a:r>
            <a:r>
              <a:rPr lang="ru-RU" sz="3100" i="1" dirty="0">
                <a:solidFill>
                  <a:srgbClr val="A50021"/>
                </a:solidFill>
              </a:rPr>
              <a:t> ж1алийн г1овг1а </a:t>
            </a:r>
            <a:r>
              <a:rPr lang="ru-RU" sz="3100" i="1" dirty="0" err="1">
                <a:solidFill>
                  <a:srgbClr val="A50021"/>
                </a:solidFill>
              </a:rPr>
              <a:t>хезира</a:t>
            </a:r>
            <a:r>
              <a:rPr lang="ru-RU" sz="3100" i="1" dirty="0">
                <a:solidFill>
                  <a:srgbClr val="A50021"/>
                </a:solidFill>
              </a:rPr>
              <a:t>, «</a:t>
            </a:r>
            <a:r>
              <a:rPr lang="ru-RU" sz="3100" i="1" dirty="0" err="1">
                <a:solidFill>
                  <a:srgbClr val="A50021"/>
                </a:solidFill>
              </a:rPr>
              <a:t>цига</a:t>
            </a:r>
            <a:r>
              <a:rPr lang="ru-RU" sz="3100" i="1" dirty="0">
                <a:solidFill>
                  <a:srgbClr val="A50021"/>
                </a:solidFill>
              </a:rPr>
              <a:t> </a:t>
            </a:r>
            <a:r>
              <a:rPr lang="ru-RU" sz="3100" i="1" dirty="0" err="1">
                <a:solidFill>
                  <a:srgbClr val="A50021"/>
                </a:solidFill>
              </a:rPr>
              <a:t>доьду</a:t>
            </a:r>
            <a:r>
              <a:rPr lang="ru-RU" sz="3100" i="1" dirty="0">
                <a:solidFill>
                  <a:srgbClr val="A50021"/>
                </a:solidFill>
              </a:rPr>
              <a:t> </a:t>
            </a:r>
            <a:r>
              <a:rPr lang="ru-RU" sz="3100" i="1" dirty="0" err="1">
                <a:solidFill>
                  <a:srgbClr val="A50021"/>
                </a:solidFill>
              </a:rPr>
              <a:t>вай</a:t>
            </a:r>
            <a:r>
              <a:rPr lang="ru-RU" sz="3100" i="1" dirty="0">
                <a:solidFill>
                  <a:srgbClr val="A50021"/>
                </a:solidFill>
              </a:rPr>
              <a:t>» - аьлла </a:t>
            </a:r>
            <a:r>
              <a:rPr lang="ru-RU" sz="3100" i="1" dirty="0" err="1">
                <a:solidFill>
                  <a:srgbClr val="A50021"/>
                </a:solidFill>
              </a:rPr>
              <a:t>хьалха</a:t>
            </a:r>
            <a:r>
              <a:rPr lang="ru-RU" sz="3100" i="1" dirty="0">
                <a:solidFill>
                  <a:srgbClr val="A50021"/>
                </a:solidFill>
              </a:rPr>
              <a:t> </a:t>
            </a:r>
            <a:r>
              <a:rPr lang="ru-RU" sz="3100" i="1" dirty="0" err="1">
                <a:solidFill>
                  <a:srgbClr val="A50021"/>
                </a:solidFill>
              </a:rPr>
              <a:t>велира</a:t>
            </a:r>
            <a:r>
              <a:rPr lang="ru-RU" sz="3100" i="1" dirty="0">
                <a:solidFill>
                  <a:srgbClr val="A50021"/>
                </a:solidFill>
              </a:rPr>
              <a:t> </a:t>
            </a:r>
            <a:r>
              <a:rPr lang="ru-RU" sz="3100" i="1" dirty="0" err="1">
                <a:solidFill>
                  <a:srgbClr val="A50021"/>
                </a:solidFill>
              </a:rPr>
              <a:t>Дачиев</a:t>
            </a:r>
            <a:r>
              <a:rPr lang="ru-RU" sz="3100" i="1" dirty="0">
                <a:solidFill>
                  <a:srgbClr val="A50021"/>
                </a:solidFill>
              </a:rPr>
              <a:t>. Т1еда </a:t>
            </a:r>
            <a:r>
              <a:rPr lang="ru-RU" sz="3100" i="1" dirty="0" err="1">
                <a:solidFill>
                  <a:srgbClr val="A50021"/>
                </a:solidFill>
              </a:rPr>
              <a:t>беца</a:t>
            </a:r>
            <a:r>
              <a:rPr lang="ru-RU" sz="3100" i="1" dirty="0">
                <a:solidFill>
                  <a:srgbClr val="A50021"/>
                </a:solidFill>
              </a:rPr>
              <a:t> </a:t>
            </a:r>
            <a:r>
              <a:rPr lang="ru-RU" sz="3100" i="1" dirty="0" err="1">
                <a:solidFill>
                  <a:srgbClr val="A50021"/>
                </a:solidFill>
              </a:rPr>
              <a:t>юкъхула</a:t>
            </a:r>
            <a:r>
              <a:rPr lang="ru-RU" sz="3100" i="1" dirty="0">
                <a:solidFill>
                  <a:srgbClr val="A50021"/>
                </a:solidFill>
              </a:rPr>
              <a:t> 2 километр </a:t>
            </a:r>
            <a:r>
              <a:rPr lang="ru-RU" sz="3100" i="1" dirty="0" err="1">
                <a:solidFill>
                  <a:srgbClr val="A50021"/>
                </a:solidFill>
              </a:rPr>
              <a:t>некъ</a:t>
            </a:r>
            <a:r>
              <a:rPr lang="ru-RU" sz="3100" i="1" dirty="0">
                <a:solidFill>
                  <a:srgbClr val="A50021"/>
                </a:solidFill>
              </a:rPr>
              <a:t> </a:t>
            </a:r>
            <a:r>
              <a:rPr lang="ru-RU" sz="3100" i="1" dirty="0" err="1">
                <a:solidFill>
                  <a:srgbClr val="A50021"/>
                </a:solidFill>
              </a:rPr>
              <a:t>бира</a:t>
            </a:r>
            <a:r>
              <a:rPr lang="ru-RU" sz="3100" i="1" dirty="0">
                <a:solidFill>
                  <a:srgbClr val="A50021"/>
                </a:solidFill>
              </a:rPr>
              <a:t> </a:t>
            </a:r>
            <a:r>
              <a:rPr lang="ru-RU" sz="3100" i="1" dirty="0" err="1">
                <a:solidFill>
                  <a:srgbClr val="A50021"/>
                </a:solidFill>
              </a:rPr>
              <a:t>цара</a:t>
            </a:r>
            <a:r>
              <a:rPr lang="ru-RU" sz="3100" i="1" dirty="0">
                <a:solidFill>
                  <a:srgbClr val="A50021"/>
                </a:solidFill>
              </a:rPr>
              <a:t>, </a:t>
            </a:r>
            <a:r>
              <a:rPr lang="ru-RU" sz="3100" i="1" dirty="0" err="1">
                <a:solidFill>
                  <a:srgbClr val="A50021"/>
                </a:solidFill>
              </a:rPr>
              <a:t>юьрта</a:t>
            </a:r>
            <a:r>
              <a:rPr lang="ru-RU" sz="3100" i="1" dirty="0">
                <a:solidFill>
                  <a:srgbClr val="A50021"/>
                </a:solidFill>
              </a:rPr>
              <a:t> </a:t>
            </a:r>
            <a:r>
              <a:rPr lang="ru-RU" sz="3100" i="1" dirty="0" err="1">
                <a:solidFill>
                  <a:srgbClr val="A50021"/>
                </a:solidFill>
              </a:rPr>
              <a:t>йисте</a:t>
            </a:r>
            <a:r>
              <a:rPr lang="ru-RU" sz="3100" i="1" dirty="0">
                <a:solidFill>
                  <a:srgbClr val="A50021"/>
                </a:solidFill>
              </a:rPr>
              <a:t> </a:t>
            </a:r>
            <a:r>
              <a:rPr lang="ru-RU" sz="3100" i="1" dirty="0" err="1">
                <a:solidFill>
                  <a:srgbClr val="A50021"/>
                </a:solidFill>
              </a:rPr>
              <a:t>кхечира</a:t>
            </a:r>
            <a:r>
              <a:rPr lang="ru-RU" sz="3100" i="1" dirty="0">
                <a:solidFill>
                  <a:srgbClr val="A50021"/>
                </a:solidFill>
              </a:rPr>
              <a:t> </a:t>
            </a:r>
            <a:r>
              <a:rPr lang="ru-RU" sz="3100" i="1" dirty="0" err="1">
                <a:solidFill>
                  <a:srgbClr val="A50021"/>
                </a:solidFill>
              </a:rPr>
              <a:t>уьш</a:t>
            </a:r>
            <a:r>
              <a:rPr lang="ru-RU" sz="3100" i="1" dirty="0">
                <a:solidFill>
                  <a:srgbClr val="A50021"/>
                </a:solidFill>
              </a:rPr>
              <a:t>. </a:t>
            </a:r>
            <a:r>
              <a:rPr lang="ru-RU" sz="3100" i="1" dirty="0" err="1">
                <a:solidFill>
                  <a:srgbClr val="A50021"/>
                </a:solidFill>
              </a:rPr>
              <a:t>Юртахь</a:t>
            </a:r>
            <a:r>
              <a:rPr lang="ru-RU" sz="3100" i="1" dirty="0">
                <a:solidFill>
                  <a:srgbClr val="A50021"/>
                </a:solidFill>
              </a:rPr>
              <a:t> </a:t>
            </a:r>
            <a:r>
              <a:rPr lang="ru-RU" sz="3100" i="1" dirty="0" err="1">
                <a:solidFill>
                  <a:srgbClr val="A50021"/>
                </a:solidFill>
              </a:rPr>
              <a:t>тийна</a:t>
            </a:r>
            <a:r>
              <a:rPr lang="ru-RU" sz="3100" i="1" dirty="0">
                <a:solidFill>
                  <a:srgbClr val="A50021"/>
                </a:solidFill>
              </a:rPr>
              <a:t> дара, </a:t>
            </a:r>
            <a:r>
              <a:rPr lang="ru-RU" sz="3100" i="1" dirty="0" err="1">
                <a:solidFill>
                  <a:srgbClr val="A50021"/>
                </a:solidFill>
              </a:rPr>
              <a:t>гуш</a:t>
            </a:r>
            <a:r>
              <a:rPr lang="ru-RU" sz="3100" i="1" dirty="0">
                <a:solidFill>
                  <a:srgbClr val="A50021"/>
                </a:solidFill>
              </a:rPr>
              <a:t> </a:t>
            </a:r>
            <a:r>
              <a:rPr lang="ru-RU" sz="3100" i="1" dirty="0" err="1">
                <a:solidFill>
                  <a:srgbClr val="A50021"/>
                </a:solidFill>
              </a:rPr>
              <a:t>цхьаа</a:t>
            </a:r>
            <a:r>
              <a:rPr lang="ru-RU" sz="3100" i="1" dirty="0">
                <a:solidFill>
                  <a:srgbClr val="A50021"/>
                </a:solidFill>
              </a:rPr>
              <a:t> а </a:t>
            </a:r>
            <a:r>
              <a:rPr lang="ru-RU" sz="3100" i="1" dirty="0" err="1">
                <a:solidFill>
                  <a:srgbClr val="A50021"/>
                </a:solidFill>
              </a:rPr>
              <a:t>адам</a:t>
            </a:r>
            <a:r>
              <a:rPr lang="ru-RU" sz="3100" i="1" dirty="0">
                <a:solidFill>
                  <a:srgbClr val="A50021"/>
                </a:solidFill>
              </a:rPr>
              <a:t> </a:t>
            </a:r>
            <a:r>
              <a:rPr lang="ru-RU" sz="3100" i="1" dirty="0" err="1">
                <a:solidFill>
                  <a:srgbClr val="A50021"/>
                </a:solidFill>
              </a:rPr>
              <a:t>дацара</a:t>
            </a:r>
            <a:r>
              <a:rPr lang="ru-RU" sz="3100" i="1" dirty="0">
                <a:solidFill>
                  <a:srgbClr val="A50021"/>
                </a:solidFill>
              </a:rPr>
              <a:t>. </a:t>
            </a:r>
            <a:r>
              <a:rPr lang="ru-RU" sz="3100" i="1" dirty="0" err="1">
                <a:solidFill>
                  <a:srgbClr val="A50021"/>
                </a:solidFill>
              </a:rPr>
              <a:t>Шаьш</a:t>
            </a:r>
            <a:r>
              <a:rPr lang="ru-RU" sz="3100" i="1" dirty="0">
                <a:solidFill>
                  <a:srgbClr val="A50021"/>
                </a:solidFill>
              </a:rPr>
              <a:t> мостаг1чунна кара </a:t>
            </a:r>
            <a:r>
              <a:rPr lang="ru-RU" sz="3100" i="1" dirty="0" err="1">
                <a:solidFill>
                  <a:srgbClr val="A50021"/>
                </a:solidFill>
              </a:rPr>
              <a:t>дахарна</a:t>
            </a:r>
            <a:r>
              <a:rPr lang="ru-RU" sz="3100" i="1" dirty="0">
                <a:solidFill>
                  <a:srgbClr val="A50021"/>
                </a:solidFill>
              </a:rPr>
              <a:t> </a:t>
            </a:r>
            <a:r>
              <a:rPr lang="ru-RU" sz="3100" i="1" dirty="0" err="1">
                <a:solidFill>
                  <a:srgbClr val="A50021"/>
                </a:solidFill>
              </a:rPr>
              <a:t>кхоьруш</a:t>
            </a:r>
            <a:r>
              <a:rPr lang="ru-RU" sz="3100" i="1" dirty="0">
                <a:solidFill>
                  <a:srgbClr val="A50021"/>
                </a:solidFill>
              </a:rPr>
              <a:t> </a:t>
            </a:r>
            <a:r>
              <a:rPr lang="ru-RU" sz="3100" i="1" dirty="0" err="1">
                <a:solidFill>
                  <a:srgbClr val="A50021"/>
                </a:solidFill>
              </a:rPr>
              <a:t>тийналлехь</a:t>
            </a:r>
            <a:r>
              <a:rPr lang="ru-RU" sz="3100" i="1" dirty="0">
                <a:solidFill>
                  <a:srgbClr val="A50021"/>
                </a:solidFill>
              </a:rPr>
              <a:t> ладоьг1уш 1ара </a:t>
            </a:r>
            <a:r>
              <a:rPr lang="ru-RU" sz="3100" i="1" dirty="0" err="1">
                <a:solidFill>
                  <a:srgbClr val="A50021"/>
                </a:solidFill>
              </a:rPr>
              <a:t>уьш</a:t>
            </a:r>
            <a:r>
              <a:rPr lang="ru-RU" sz="3100" i="1" dirty="0" smtClean="0">
                <a:solidFill>
                  <a:srgbClr val="A50021"/>
                </a:solidFill>
              </a:rPr>
              <a:t>.</a:t>
            </a:r>
            <a:br>
              <a:rPr lang="ru-RU" sz="3100" i="1" dirty="0" smtClean="0">
                <a:solidFill>
                  <a:srgbClr val="A50021"/>
                </a:solidFill>
              </a:rPr>
            </a:br>
            <a:r>
              <a:rPr lang="ru-RU" sz="3100" i="1" dirty="0">
                <a:solidFill>
                  <a:srgbClr val="A50021"/>
                </a:solidFill>
              </a:rPr>
              <a:t>Т1аккха шен </a:t>
            </a:r>
            <a:r>
              <a:rPr lang="ru-RU" sz="3100" i="1" dirty="0" err="1">
                <a:solidFill>
                  <a:srgbClr val="A50021"/>
                </a:solidFill>
              </a:rPr>
              <a:t>накъосташца</a:t>
            </a:r>
            <a:r>
              <a:rPr lang="ru-RU" sz="3100" i="1" dirty="0">
                <a:solidFill>
                  <a:srgbClr val="A50021"/>
                </a:solidFill>
              </a:rPr>
              <a:t> </a:t>
            </a:r>
            <a:r>
              <a:rPr lang="ru-RU" sz="3100" i="1" dirty="0" err="1">
                <a:solidFill>
                  <a:srgbClr val="A50021"/>
                </a:solidFill>
              </a:rPr>
              <a:t>барт</a:t>
            </a:r>
            <a:r>
              <a:rPr lang="ru-RU" sz="3100" i="1" dirty="0">
                <a:solidFill>
                  <a:srgbClr val="A50021"/>
                </a:solidFill>
              </a:rPr>
              <a:t> а </a:t>
            </a:r>
            <a:r>
              <a:rPr lang="ru-RU" sz="3100" i="1" dirty="0" err="1">
                <a:solidFill>
                  <a:srgbClr val="A50021"/>
                </a:solidFill>
              </a:rPr>
              <a:t>бина</a:t>
            </a:r>
            <a:r>
              <a:rPr lang="ru-RU" sz="3100" i="1" dirty="0">
                <a:solidFill>
                  <a:srgbClr val="A50021"/>
                </a:solidFill>
              </a:rPr>
              <a:t> </a:t>
            </a:r>
            <a:r>
              <a:rPr lang="ru-RU" sz="3100" i="1" dirty="0" err="1">
                <a:solidFill>
                  <a:srgbClr val="A50021"/>
                </a:solidFill>
              </a:rPr>
              <a:t>цхьана</a:t>
            </a:r>
            <a:r>
              <a:rPr lang="ru-RU" sz="3100" i="1" dirty="0">
                <a:solidFill>
                  <a:srgbClr val="A50021"/>
                </a:solidFill>
              </a:rPr>
              <a:t> </a:t>
            </a:r>
            <a:r>
              <a:rPr lang="ru-RU" sz="3100" i="1" dirty="0" err="1">
                <a:solidFill>
                  <a:srgbClr val="A50021"/>
                </a:solidFill>
              </a:rPr>
              <a:t>йистерчу</a:t>
            </a:r>
            <a:r>
              <a:rPr lang="ru-RU" sz="3100" i="1" dirty="0">
                <a:solidFill>
                  <a:srgbClr val="A50021"/>
                </a:solidFill>
              </a:rPr>
              <a:t> </a:t>
            </a:r>
            <a:r>
              <a:rPr lang="ru-RU" sz="3100" i="1" dirty="0" err="1">
                <a:solidFill>
                  <a:srgbClr val="A50021"/>
                </a:solidFill>
              </a:rPr>
              <a:t>керта</a:t>
            </a:r>
            <a:r>
              <a:rPr lang="ru-RU" sz="3100" i="1" dirty="0">
                <a:solidFill>
                  <a:srgbClr val="A50021"/>
                </a:solidFill>
              </a:rPr>
              <a:t> </a:t>
            </a:r>
            <a:r>
              <a:rPr lang="ru-RU" sz="3100" i="1" dirty="0" err="1">
                <a:solidFill>
                  <a:srgbClr val="A50021"/>
                </a:solidFill>
              </a:rPr>
              <a:t>вахара</a:t>
            </a:r>
            <a:r>
              <a:rPr lang="ru-RU" sz="3100" i="1" dirty="0">
                <a:solidFill>
                  <a:srgbClr val="A50021"/>
                </a:solidFill>
              </a:rPr>
              <a:t> </a:t>
            </a:r>
            <a:r>
              <a:rPr lang="ru-RU" sz="3100" i="1" dirty="0" err="1">
                <a:solidFill>
                  <a:srgbClr val="A50021"/>
                </a:solidFill>
              </a:rPr>
              <a:t>Хансултан</a:t>
            </a:r>
            <a:r>
              <a:rPr lang="ru-RU" sz="3100" i="1" dirty="0">
                <a:solidFill>
                  <a:srgbClr val="A50021"/>
                </a:solidFill>
              </a:rPr>
              <a:t>, </a:t>
            </a:r>
            <a:r>
              <a:rPr lang="ru-RU" sz="3100" i="1" dirty="0" err="1">
                <a:solidFill>
                  <a:srgbClr val="A50021"/>
                </a:solidFill>
              </a:rPr>
              <a:t>юртахь</a:t>
            </a:r>
            <a:r>
              <a:rPr lang="ru-RU" sz="3100" i="1" dirty="0">
                <a:solidFill>
                  <a:srgbClr val="A50021"/>
                </a:solidFill>
              </a:rPr>
              <a:t> </a:t>
            </a:r>
            <a:r>
              <a:rPr lang="ru-RU" sz="3100" i="1" dirty="0" err="1">
                <a:solidFill>
                  <a:srgbClr val="A50021"/>
                </a:solidFill>
              </a:rPr>
              <a:t>немцой</a:t>
            </a:r>
            <a:r>
              <a:rPr lang="ru-RU" sz="3100" i="1" dirty="0">
                <a:solidFill>
                  <a:srgbClr val="A50021"/>
                </a:solidFill>
              </a:rPr>
              <a:t> буй </a:t>
            </a:r>
            <a:r>
              <a:rPr lang="ru-RU" sz="3100" i="1" dirty="0" err="1">
                <a:solidFill>
                  <a:srgbClr val="A50021"/>
                </a:solidFill>
              </a:rPr>
              <a:t>хьажа</a:t>
            </a:r>
            <a:r>
              <a:rPr lang="ru-RU" sz="3100" i="1" dirty="0">
                <a:solidFill>
                  <a:srgbClr val="A50021"/>
                </a:solidFill>
              </a:rPr>
              <a:t>. </a:t>
            </a:r>
            <a:r>
              <a:rPr lang="ru-RU" sz="3100" i="1" dirty="0" err="1">
                <a:solidFill>
                  <a:srgbClr val="A50021"/>
                </a:solidFill>
              </a:rPr>
              <a:t>Цунна</a:t>
            </a:r>
            <a:r>
              <a:rPr lang="ru-RU" sz="3100" i="1" dirty="0">
                <a:solidFill>
                  <a:srgbClr val="A50021"/>
                </a:solidFill>
              </a:rPr>
              <a:t> т1аьхье </a:t>
            </a:r>
            <a:r>
              <a:rPr lang="ru-RU" sz="3100" i="1" dirty="0" err="1">
                <a:solidFill>
                  <a:srgbClr val="A50021"/>
                </a:solidFill>
              </a:rPr>
              <a:t>вахара</a:t>
            </a:r>
            <a:r>
              <a:rPr lang="ru-RU" sz="3100" i="1" dirty="0">
                <a:solidFill>
                  <a:srgbClr val="A50021"/>
                </a:solidFill>
              </a:rPr>
              <a:t> Алексей, Иван, </a:t>
            </a:r>
            <a:r>
              <a:rPr lang="ru-RU" sz="3100" i="1" dirty="0" err="1">
                <a:solidFill>
                  <a:srgbClr val="A50021"/>
                </a:solidFill>
              </a:rPr>
              <a:t>шайн</a:t>
            </a:r>
            <a:r>
              <a:rPr lang="ru-RU" sz="3100" i="1" dirty="0">
                <a:solidFill>
                  <a:srgbClr val="A50021"/>
                </a:solidFill>
              </a:rPr>
              <a:t> </a:t>
            </a:r>
            <a:r>
              <a:rPr lang="ru-RU" sz="3100" i="1" dirty="0" err="1">
                <a:solidFill>
                  <a:srgbClr val="A50021"/>
                </a:solidFill>
              </a:rPr>
              <a:t>тоьпаш</a:t>
            </a:r>
            <a:r>
              <a:rPr lang="ru-RU" sz="3100" i="1" dirty="0">
                <a:solidFill>
                  <a:srgbClr val="A50021"/>
                </a:solidFill>
              </a:rPr>
              <a:t> юла а </a:t>
            </a:r>
            <a:r>
              <a:rPr lang="ru-RU" sz="3100" i="1" dirty="0" err="1" smtClean="0">
                <a:solidFill>
                  <a:srgbClr val="A50021"/>
                </a:solidFill>
              </a:rPr>
              <a:t>юьйлийна.Текхаш</a:t>
            </a:r>
            <a:r>
              <a:rPr lang="ru-RU" sz="3100" i="1" dirty="0" smtClean="0">
                <a:solidFill>
                  <a:srgbClr val="A50021"/>
                </a:solidFill>
              </a:rPr>
              <a:t> </a:t>
            </a:r>
            <a:r>
              <a:rPr lang="ru-RU" sz="3100" i="1" dirty="0">
                <a:solidFill>
                  <a:srgbClr val="A50021"/>
                </a:solidFill>
              </a:rPr>
              <a:t>ц1енна т1е а </a:t>
            </a:r>
            <a:r>
              <a:rPr lang="ru-RU" sz="3100" i="1" dirty="0" err="1">
                <a:solidFill>
                  <a:srgbClr val="A50021"/>
                </a:solidFill>
              </a:rPr>
              <a:t>вахана</a:t>
            </a:r>
            <a:r>
              <a:rPr lang="ru-RU" sz="3100" i="1" dirty="0">
                <a:solidFill>
                  <a:srgbClr val="A50021"/>
                </a:solidFill>
              </a:rPr>
              <a:t>, </a:t>
            </a:r>
            <a:r>
              <a:rPr lang="ru-RU" sz="3100" i="1" dirty="0" err="1">
                <a:solidFill>
                  <a:srgbClr val="A50021"/>
                </a:solidFill>
              </a:rPr>
              <a:t>корех</a:t>
            </a:r>
            <a:r>
              <a:rPr lang="ru-RU" sz="3100" i="1" dirty="0">
                <a:solidFill>
                  <a:srgbClr val="A50021"/>
                </a:solidFill>
              </a:rPr>
              <a:t> п1елг </a:t>
            </a:r>
            <a:r>
              <a:rPr lang="ru-RU" sz="3100" i="1" dirty="0" err="1">
                <a:solidFill>
                  <a:srgbClr val="A50021"/>
                </a:solidFill>
              </a:rPr>
              <a:t>туьхийра</a:t>
            </a:r>
            <a:r>
              <a:rPr lang="ru-RU" sz="3100" i="1" dirty="0">
                <a:solidFill>
                  <a:srgbClr val="A50021"/>
                </a:solidFill>
              </a:rPr>
              <a:t> </a:t>
            </a:r>
            <a:r>
              <a:rPr lang="ru-RU" sz="3100" i="1" dirty="0" err="1">
                <a:solidFill>
                  <a:srgbClr val="A50021"/>
                </a:solidFill>
              </a:rPr>
              <a:t>Хансултана</a:t>
            </a:r>
            <a:r>
              <a:rPr lang="ru-RU" sz="3100" i="1" dirty="0">
                <a:solidFill>
                  <a:srgbClr val="A50021"/>
                </a:solidFill>
              </a:rPr>
              <a:t>, шен </a:t>
            </a:r>
            <a:r>
              <a:rPr lang="ru-RU" sz="3100" i="1" dirty="0" err="1">
                <a:solidFill>
                  <a:srgbClr val="A50021"/>
                </a:solidFill>
              </a:rPr>
              <a:t>аьрру</a:t>
            </a:r>
            <a:r>
              <a:rPr lang="ru-RU" sz="3100" i="1" dirty="0">
                <a:solidFill>
                  <a:srgbClr val="A50021"/>
                </a:solidFill>
              </a:rPr>
              <a:t> </a:t>
            </a:r>
            <a:r>
              <a:rPr lang="ru-RU" sz="3100" i="1" dirty="0" err="1">
                <a:solidFill>
                  <a:srgbClr val="A50021"/>
                </a:solidFill>
              </a:rPr>
              <a:t>куьйгехь</a:t>
            </a:r>
            <a:r>
              <a:rPr lang="ru-RU" sz="3100" i="1" dirty="0">
                <a:solidFill>
                  <a:srgbClr val="A50021"/>
                </a:solidFill>
              </a:rPr>
              <a:t> </a:t>
            </a:r>
            <a:r>
              <a:rPr lang="ru-RU" sz="3100" i="1" dirty="0" err="1">
                <a:solidFill>
                  <a:srgbClr val="A50021"/>
                </a:solidFill>
              </a:rPr>
              <a:t>герз</a:t>
            </a:r>
            <a:r>
              <a:rPr lang="ru-RU" sz="3100" i="1" dirty="0">
                <a:solidFill>
                  <a:srgbClr val="A50021"/>
                </a:solidFill>
              </a:rPr>
              <a:t> а </a:t>
            </a:r>
            <a:r>
              <a:rPr lang="ru-RU" sz="3100" i="1" dirty="0" err="1">
                <a:solidFill>
                  <a:srgbClr val="A50021"/>
                </a:solidFill>
              </a:rPr>
              <a:t>доллуш</a:t>
            </a:r>
            <a:r>
              <a:rPr lang="ru-RU" sz="3100" i="1" dirty="0">
                <a:solidFill>
                  <a:srgbClr val="A50021"/>
                </a:solidFill>
              </a:rPr>
              <a:t>, </a:t>
            </a:r>
            <a:r>
              <a:rPr lang="ru-RU" sz="3100" i="1" dirty="0" err="1">
                <a:solidFill>
                  <a:srgbClr val="A50021"/>
                </a:solidFill>
              </a:rPr>
              <a:t>аьтту</a:t>
            </a:r>
            <a:r>
              <a:rPr lang="ru-RU" sz="3100" i="1" dirty="0">
                <a:solidFill>
                  <a:srgbClr val="A50021"/>
                </a:solidFill>
              </a:rPr>
              <a:t> </a:t>
            </a:r>
            <a:r>
              <a:rPr lang="ru-RU" sz="3100" i="1" dirty="0" err="1">
                <a:solidFill>
                  <a:srgbClr val="A50021"/>
                </a:solidFill>
              </a:rPr>
              <a:t>куьйга</a:t>
            </a:r>
            <a:r>
              <a:rPr lang="ru-RU" sz="3100" i="1" dirty="0">
                <a:solidFill>
                  <a:srgbClr val="A50021"/>
                </a:solidFill>
              </a:rPr>
              <a:t> т1еман </a:t>
            </a:r>
            <a:r>
              <a:rPr lang="ru-RU" sz="3100" i="1" dirty="0" smtClean="0">
                <a:solidFill>
                  <a:srgbClr val="A50021"/>
                </a:solidFill>
              </a:rPr>
              <a:t>граната </a:t>
            </a:r>
            <a:r>
              <a:rPr lang="ru-RU" sz="3100" i="1" dirty="0" err="1">
                <a:solidFill>
                  <a:srgbClr val="A50021"/>
                </a:solidFill>
              </a:rPr>
              <a:t>схьаийцира</a:t>
            </a:r>
            <a:r>
              <a:rPr lang="ru-RU" sz="3100" i="1" dirty="0">
                <a:solidFill>
                  <a:srgbClr val="A50021"/>
                </a:solidFill>
              </a:rPr>
              <a:t> </a:t>
            </a:r>
            <a:r>
              <a:rPr lang="ru-RU" sz="3100" i="1" dirty="0" err="1">
                <a:solidFill>
                  <a:srgbClr val="A50021"/>
                </a:solidFill>
              </a:rPr>
              <a:t>цуо</a:t>
            </a:r>
            <a:r>
              <a:rPr lang="ru-RU" sz="3100" i="1" dirty="0" smtClean="0">
                <a:solidFill>
                  <a:srgbClr val="A50021"/>
                </a:solidFill>
              </a:rPr>
              <a:t>.</a:t>
            </a:r>
            <a:br>
              <a:rPr lang="ru-RU" sz="3100" i="1" dirty="0" smtClean="0">
                <a:solidFill>
                  <a:srgbClr val="A50021"/>
                </a:solidFill>
              </a:rPr>
            </a:br>
            <a:r>
              <a:rPr lang="ru-RU" sz="3100" i="1" dirty="0" err="1">
                <a:solidFill>
                  <a:srgbClr val="A50021"/>
                </a:solidFill>
              </a:rPr>
              <a:t>Цхьаа</a:t>
            </a:r>
            <a:r>
              <a:rPr lang="ru-RU" sz="3100" i="1" dirty="0">
                <a:solidFill>
                  <a:srgbClr val="A50021"/>
                </a:solidFill>
              </a:rPr>
              <a:t> а </a:t>
            </a:r>
            <a:r>
              <a:rPr lang="ru-RU" sz="3100" i="1" dirty="0" err="1">
                <a:solidFill>
                  <a:srgbClr val="A50021"/>
                </a:solidFill>
              </a:rPr>
              <a:t>вистхуьлш</a:t>
            </a:r>
            <a:r>
              <a:rPr lang="ru-RU" sz="3100" i="1" dirty="0">
                <a:solidFill>
                  <a:srgbClr val="A50021"/>
                </a:solidFill>
              </a:rPr>
              <a:t> </a:t>
            </a:r>
            <a:r>
              <a:rPr lang="ru-RU" sz="3100" i="1" dirty="0" err="1">
                <a:solidFill>
                  <a:srgbClr val="A50021"/>
                </a:solidFill>
              </a:rPr>
              <a:t>вацара</a:t>
            </a:r>
            <a:r>
              <a:rPr lang="ru-RU" sz="3100" i="1" dirty="0">
                <a:solidFill>
                  <a:srgbClr val="A50021"/>
                </a:solidFill>
              </a:rPr>
              <a:t>, </a:t>
            </a:r>
            <a:r>
              <a:rPr lang="ru-RU" sz="3100" i="1" dirty="0" err="1">
                <a:solidFill>
                  <a:srgbClr val="A50021"/>
                </a:solidFill>
              </a:rPr>
              <a:t>ткъа</a:t>
            </a:r>
            <a:r>
              <a:rPr lang="ru-RU" sz="3100" i="1" dirty="0">
                <a:solidFill>
                  <a:srgbClr val="A50021"/>
                </a:solidFill>
              </a:rPr>
              <a:t> </a:t>
            </a:r>
            <a:r>
              <a:rPr lang="ru-RU" sz="3100" i="1" dirty="0" err="1">
                <a:solidFill>
                  <a:srgbClr val="A50021"/>
                </a:solidFill>
              </a:rPr>
              <a:t>Хансултана</a:t>
            </a:r>
            <a:r>
              <a:rPr lang="ru-RU" sz="3100" i="1" dirty="0">
                <a:solidFill>
                  <a:srgbClr val="A50021"/>
                </a:solidFill>
              </a:rPr>
              <a:t> </a:t>
            </a:r>
            <a:r>
              <a:rPr lang="ru-RU" sz="3100" i="1" dirty="0" err="1">
                <a:solidFill>
                  <a:srgbClr val="A50021"/>
                </a:solidFill>
              </a:rPr>
              <a:t>шозлаха</a:t>
            </a:r>
            <a:r>
              <a:rPr lang="ru-RU" sz="3100" i="1" dirty="0">
                <a:solidFill>
                  <a:srgbClr val="A50021"/>
                </a:solidFill>
              </a:rPr>
              <a:t> чог1а </a:t>
            </a:r>
            <a:r>
              <a:rPr lang="ru-RU" sz="3100" i="1" dirty="0" err="1" smtClean="0">
                <a:solidFill>
                  <a:srgbClr val="A50021"/>
                </a:solidFill>
              </a:rPr>
              <a:t>туьхира</a:t>
            </a:r>
            <a:r>
              <a:rPr lang="ru-RU" sz="3100" i="1" dirty="0" smtClean="0">
                <a:solidFill>
                  <a:srgbClr val="A50021"/>
                </a:solidFill>
              </a:rPr>
              <a:t> </a:t>
            </a:r>
            <a:r>
              <a:rPr lang="ru-RU" sz="3100" i="1" dirty="0">
                <a:solidFill>
                  <a:srgbClr val="A50021"/>
                </a:solidFill>
              </a:rPr>
              <a:t>коре п1елг. Т1аккха </a:t>
            </a:r>
            <a:r>
              <a:rPr lang="ru-RU" sz="3100" i="1" dirty="0" err="1">
                <a:solidFill>
                  <a:srgbClr val="A50021"/>
                </a:solidFill>
              </a:rPr>
              <a:t>цхьа</a:t>
            </a:r>
            <a:r>
              <a:rPr lang="ru-RU" sz="3100" i="1" dirty="0">
                <a:solidFill>
                  <a:srgbClr val="A50021"/>
                </a:solidFill>
              </a:rPr>
              <a:t> зуда коре </a:t>
            </a:r>
            <a:r>
              <a:rPr lang="ru-RU" sz="3100" i="1" dirty="0" err="1">
                <a:solidFill>
                  <a:srgbClr val="A50021"/>
                </a:solidFill>
              </a:rPr>
              <a:t>елира</a:t>
            </a:r>
            <a:r>
              <a:rPr lang="ru-RU" sz="3100" i="1" dirty="0">
                <a:solidFill>
                  <a:srgbClr val="A50021"/>
                </a:solidFill>
              </a:rPr>
              <a:t>. </a:t>
            </a:r>
            <a:r>
              <a:rPr lang="ru-RU" sz="3100" i="1" dirty="0" smtClean="0">
                <a:solidFill>
                  <a:srgbClr val="A50021"/>
                </a:solidFill>
              </a:rPr>
              <a:t/>
            </a:r>
            <a:br>
              <a:rPr lang="ru-RU" sz="3100" i="1" dirty="0" smtClean="0">
                <a:solidFill>
                  <a:srgbClr val="A50021"/>
                </a:solidFill>
              </a:rPr>
            </a:br>
            <a:r>
              <a:rPr lang="ru-RU" dirty="0" smtClean="0"/>
              <a:t> </a:t>
            </a:r>
            <a:r>
              <a:rPr lang="ru-RU" sz="3100" i="1" dirty="0" smtClean="0">
                <a:solidFill>
                  <a:srgbClr val="A50021"/>
                </a:solidFill>
              </a:rPr>
              <a:t>- </a:t>
            </a:r>
            <a:r>
              <a:rPr lang="ru-RU" sz="3100" i="1" dirty="0" err="1" smtClean="0">
                <a:solidFill>
                  <a:srgbClr val="A50021"/>
                </a:solidFill>
              </a:rPr>
              <a:t>Йиша</a:t>
            </a:r>
            <a:r>
              <a:rPr lang="ru-RU" sz="3100" i="1" dirty="0">
                <a:solidFill>
                  <a:srgbClr val="A50021"/>
                </a:solidFill>
              </a:rPr>
              <a:t>, </a:t>
            </a:r>
            <a:r>
              <a:rPr lang="ru-RU" sz="3100" i="1" dirty="0" err="1">
                <a:solidFill>
                  <a:srgbClr val="A50021"/>
                </a:solidFill>
              </a:rPr>
              <a:t>йиша</a:t>
            </a:r>
            <a:r>
              <a:rPr lang="ru-RU" sz="3100" i="1" dirty="0">
                <a:solidFill>
                  <a:srgbClr val="A50021"/>
                </a:solidFill>
              </a:rPr>
              <a:t>, </a:t>
            </a:r>
            <a:r>
              <a:rPr lang="ru-RU" sz="3100" i="1" dirty="0" err="1">
                <a:solidFill>
                  <a:srgbClr val="A50021"/>
                </a:solidFill>
              </a:rPr>
              <a:t>кхайкхира</a:t>
            </a:r>
            <a:r>
              <a:rPr lang="ru-RU" sz="3100" i="1" dirty="0">
                <a:solidFill>
                  <a:srgbClr val="A50021"/>
                </a:solidFill>
              </a:rPr>
              <a:t> </a:t>
            </a:r>
            <a:r>
              <a:rPr lang="ru-RU" sz="3100" i="1" dirty="0" err="1">
                <a:solidFill>
                  <a:srgbClr val="A50021"/>
                </a:solidFill>
              </a:rPr>
              <a:t>Хансулатана</a:t>
            </a:r>
            <a:r>
              <a:rPr lang="ru-RU" sz="3100" i="1" dirty="0">
                <a:solidFill>
                  <a:srgbClr val="A50021"/>
                </a:solidFill>
              </a:rPr>
              <a:t>, </a:t>
            </a:r>
            <a:r>
              <a:rPr lang="ru-RU" sz="3100" i="1" dirty="0" err="1">
                <a:solidFill>
                  <a:srgbClr val="A50021"/>
                </a:solidFill>
              </a:rPr>
              <a:t>кхин</a:t>
            </a:r>
            <a:r>
              <a:rPr lang="ru-RU" sz="3100" i="1" dirty="0">
                <a:solidFill>
                  <a:srgbClr val="A50021"/>
                </a:solidFill>
              </a:rPr>
              <a:t> а ч1ог1а коре </a:t>
            </a:r>
            <a:r>
              <a:rPr lang="ru-RU" sz="3100" i="1" dirty="0" err="1">
                <a:solidFill>
                  <a:srgbClr val="A50021"/>
                </a:solidFill>
              </a:rPr>
              <a:t>тевжаш</a:t>
            </a:r>
            <a:r>
              <a:rPr lang="ru-RU" sz="3100" i="1" dirty="0">
                <a:solidFill>
                  <a:srgbClr val="A50021"/>
                </a:solidFill>
              </a:rPr>
              <a:t>. </a:t>
            </a:r>
            <a:br>
              <a:rPr lang="ru-RU" sz="3100" i="1" dirty="0">
                <a:solidFill>
                  <a:srgbClr val="A50021"/>
                </a:solidFill>
              </a:rPr>
            </a:br>
            <a:r>
              <a:rPr lang="ru-RU" sz="3100" i="1" dirty="0">
                <a:solidFill>
                  <a:srgbClr val="A50021"/>
                </a:solidFill>
              </a:rPr>
              <a:t> </a:t>
            </a:r>
            <a:r>
              <a:rPr lang="ru-RU" sz="3100" i="1" dirty="0" smtClean="0">
                <a:solidFill>
                  <a:srgbClr val="A50021"/>
                </a:solidFill>
              </a:rPr>
              <a:t>- </a:t>
            </a:r>
            <a:r>
              <a:rPr lang="ru-RU" sz="3100" i="1" dirty="0" err="1">
                <a:solidFill>
                  <a:srgbClr val="A50021"/>
                </a:solidFill>
              </a:rPr>
              <a:t>Йиша</a:t>
            </a:r>
            <a:r>
              <a:rPr lang="ru-RU" sz="3100" i="1" dirty="0">
                <a:solidFill>
                  <a:srgbClr val="A50021"/>
                </a:solidFill>
              </a:rPr>
              <a:t>, </a:t>
            </a:r>
            <a:r>
              <a:rPr lang="ru-RU" sz="3100" i="1" dirty="0" err="1">
                <a:solidFill>
                  <a:srgbClr val="A50021"/>
                </a:solidFill>
              </a:rPr>
              <a:t>ма</a:t>
            </a:r>
            <a:r>
              <a:rPr lang="ru-RU" sz="3100" i="1" dirty="0">
                <a:solidFill>
                  <a:srgbClr val="A50021"/>
                </a:solidFill>
              </a:rPr>
              <a:t> </a:t>
            </a:r>
            <a:r>
              <a:rPr lang="ru-RU" sz="3100" i="1" dirty="0" err="1">
                <a:solidFill>
                  <a:srgbClr val="A50021"/>
                </a:solidFill>
              </a:rPr>
              <a:t>кхера</a:t>
            </a:r>
            <a:r>
              <a:rPr lang="ru-RU" sz="3100" i="1" dirty="0">
                <a:solidFill>
                  <a:srgbClr val="A50021"/>
                </a:solidFill>
              </a:rPr>
              <a:t>, со </a:t>
            </a:r>
            <a:r>
              <a:rPr lang="ru-RU" sz="3100" i="1" dirty="0" err="1">
                <a:solidFill>
                  <a:srgbClr val="A50021"/>
                </a:solidFill>
              </a:rPr>
              <a:t>вайнеха</a:t>
            </a:r>
            <a:r>
              <a:rPr lang="ru-RU" sz="3100" i="1" dirty="0">
                <a:solidFill>
                  <a:srgbClr val="A50021"/>
                </a:solidFill>
              </a:rPr>
              <a:t> ву, - </a:t>
            </a:r>
            <a:r>
              <a:rPr lang="ru-RU" sz="3100" i="1" dirty="0" err="1">
                <a:solidFill>
                  <a:srgbClr val="A50021"/>
                </a:solidFill>
              </a:rPr>
              <a:t>юха</a:t>
            </a:r>
            <a:r>
              <a:rPr lang="ru-RU" sz="3100" i="1" dirty="0">
                <a:solidFill>
                  <a:srgbClr val="A50021"/>
                </a:solidFill>
              </a:rPr>
              <a:t> а элира </a:t>
            </a:r>
            <a:r>
              <a:rPr lang="ru-RU" sz="3100" i="1" dirty="0" err="1">
                <a:solidFill>
                  <a:srgbClr val="A50021"/>
                </a:solidFill>
              </a:rPr>
              <a:t>цуо</a:t>
            </a:r>
            <a:r>
              <a:rPr lang="ru-RU" sz="3100" i="1" dirty="0">
                <a:solidFill>
                  <a:srgbClr val="A50021"/>
                </a:solidFill>
              </a:rPr>
              <a:t> </a:t>
            </a:r>
            <a:r>
              <a:rPr lang="ru-RU" sz="3100" i="1" dirty="0" err="1">
                <a:solidFill>
                  <a:srgbClr val="A50021"/>
                </a:solidFill>
              </a:rPr>
              <a:t>жимма</a:t>
            </a:r>
            <a:r>
              <a:rPr lang="ru-RU" sz="3100" i="1" dirty="0">
                <a:solidFill>
                  <a:srgbClr val="A50021"/>
                </a:solidFill>
              </a:rPr>
              <a:t> аз </a:t>
            </a:r>
            <a:r>
              <a:rPr lang="ru-RU" sz="3100" i="1" dirty="0" smtClean="0">
                <a:solidFill>
                  <a:srgbClr val="A50021"/>
                </a:solidFill>
              </a:rPr>
              <a:t/>
            </a:r>
            <a:br>
              <a:rPr lang="ru-RU" sz="3100" i="1" dirty="0" smtClean="0">
                <a:solidFill>
                  <a:srgbClr val="A50021"/>
                </a:solidFill>
              </a:rPr>
            </a:br>
            <a:r>
              <a:rPr lang="ru-RU" sz="3100" i="1" dirty="0" err="1" smtClean="0">
                <a:solidFill>
                  <a:srgbClr val="A50021"/>
                </a:solidFill>
              </a:rPr>
              <a:t>дегош</a:t>
            </a:r>
            <a:r>
              <a:rPr lang="ru-RU" sz="3100" i="1" dirty="0">
                <a:solidFill>
                  <a:srgbClr val="A50021"/>
                </a:solidFill>
              </a:rPr>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Tree>
    <p:extLst>
      <p:ext uri="{BB962C8B-B14F-4D97-AF65-F5344CB8AC3E}">
        <p14:creationId xmlns:p14="http://schemas.microsoft.com/office/powerpoint/2010/main" val="704738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3"/>
            <a:ext cx="12206377" cy="2686820"/>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r>
            <a:br>
              <a:rPr lang="ru-RU" sz="3100" i="1" dirty="0" smtClean="0"/>
            </a:br>
            <a:r>
              <a:rPr lang="ru-RU" sz="3100" i="1" dirty="0"/>
              <a:t>	</a:t>
            </a:r>
            <a:r>
              <a:rPr lang="ru-RU" sz="3100" i="1" dirty="0" smtClean="0">
                <a:solidFill>
                  <a:srgbClr val="A50021"/>
                </a:solidFill>
              </a:rPr>
              <a:t>Разведка </a:t>
            </a:r>
            <a:r>
              <a:rPr lang="ru-RU" sz="3100" i="1" dirty="0" err="1">
                <a:solidFill>
                  <a:srgbClr val="A50021"/>
                </a:solidFill>
              </a:rPr>
              <a:t>еш</a:t>
            </a:r>
            <a:r>
              <a:rPr lang="ru-RU" sz="3100" i="1" dirty="0">
                <a:solidFill>
                  <a:srgbClr val="A50021"/>
                </a:solidFill>
              </a:rPr>
              <a:t> </a:t>
            </a:r>
            <a:r>
              <a:rPr lang="ru-RU" sz="3100" i="1" dirty="0" err="1">
                <a:solidFill>
                  <a:srgbClr val="A50021"/>
                </a:solidFill>
              </a:rPr>
              <a:t>кхо</a:t>
            </a:r>
            <a:r>
              <a:rPr lang="ru-RU" sz="3100" i="1" dirty="0">
                <a:solidFill>
                  <a:srgbClr val="A50021"/>
                </a:solidFill>
              </a:rPr>
              <a:t> де </a:t>
            </a:r>
            <a:r>
              <a:rPr lang="ru-RU" sz="3100" i="1" dirty="0" err="1">
                <a:solidFill>
                  <a:srgbClr val="A50021"/>
                </a:solidFill>
              </a:rPr>
              <a:t>даьхьира</a:t>
            </a:r>
            <a:r>
              <a:rPr lang="ru-RU" sz="3100" i="1" dirty="0">
                <a:solidFill>
                  <a:srgbClr val="A50021"/>
                </a:solidFill>
              </a:rPr>
              <a:t> </a:t>
            </a:r>
            <a:r>
              <a:rPr lang="ru-RU" sz="3100" i="1" dirty="0" err="1">
                <a:solidFill>
                  <a:srgbClr val="A50021"/>
                </a:solidFill>
              </a:rPr>
              <a:t>цара</a:t>
            </a:r>
            <a:r>
              <a:rPr lang="ru-RU" sz="3100" i="1" dirty="0">
                <a:solidFill>
                  <a:srgbClr val="A50021"/>
                </a:solidFill>
              </a:rPr>
              <a:t>, </a:t>
            </a:r>
            <a:r>
              <a:rPr lang="ru-RU" sz="3100" i="1" dirty="0" err="1">
                <a:solidFill>
                  <a:srgbClr val="A50021"/>
                </a:solidFill>
              </a:rPr>
              <a:t>буьйсана</a:t>
            </a:r>
            <a:r>
              <a:rPr lang="ru-RU" sz="3100" i="1" dirty="0">
                <a:solidFill>
                  <a:srgbClr val="A50021"/>
                </a:solidFill>
              </a:rPr>
              <a:t> ара а </a:t>
            </a:r>
            <a:r>
              <a:rPr lang="ru-RU" sz="3100" i="1" dirty="0" err="1">
                <a:solidFill>
                  <a:srgbClr val="A50021"/>
                </a:solidFill>
              </a:rPr>
              <a:t>бовлуш</a:t>
            </a:r>
            <a:r>
              <a:rPr lang="ru-RU" sz="3100" i="1" dirty="0">
                <a:solidFill>
                  <a:srgbClr val="A50021"/>
                </a:solidFill>
              </a:rPr>
              <a:t>. </a:t>
            </a:r>
            <a:r>
              <a:rPr lang="ru-RU" sz="3100" i="1" dirty="0" err="1">
                <a:solidFill>
                  <a:srgbClr val="A50021"/>
                </a:solidFill>
              </a:rPr>
              <a:t>Марияс</a:t>
            </a:r>
            <a:r>
              <a:rPr lang="ru-RU" sz="3100" i="1" dirty="0">
                <a:solidFill>
                  <a:srgbClr val="A50021"/>
                </a:solidFill>
              </a:rPr>
              <a:t> </a:t>
            </a:r>
            <a:r>
              <a:rPr lang="ru-RU" sz="3100" i="1" dirty="0" err="1">
                <a:solidFill>
                  <a:srgbClr val="A50021"/>
                </a:solidFill>
              </a:rPr>
              <a:t>кхин</a:t>
            </a:r>
            <a:r>
              <a:rPr lang="ru-RU" sz="3100" i="1" dirty="0">
                <a:solidFill>
                  <a:srgbClr val="A50021"/>
                </a:solidFill>
              </a:rPr>
              <a:t> болу </a:t>
            </a:r>
            <a:r>
              <a:rPr lang="ru-RU" sz="3100" i="1" dirty="0" err="1">
                <a:solidFill>
                  <a:srgbClr val="A50021"/>
                </a:solidFill>
              </a:rPr>
              <a:t>партизанаш</a:t>
            </a:r>
            <a:r>
              <a:rPr lang="ru-RU" sz="3100" i="1" dirty="0">
                <a:solidFill>
                  <a:srgbClr val="A50021"/>
                </a:solidFill>
              </a:rPr>
              <a:t> </a:t>
            </a:r>
            <a:r>
              <a:rPr lang="ru-RU" sz="3100" i="1" dirty="0" err="1">
                <a:solidFill>
                  <a:srgbClr val="A50021"/>
                </a:solidFill>
              </a:rPr>
              <a:t>бовзийтира</a:t>
            </a:r>
            <a:r>
              <a:rPr lang="ru-RU" sz="3100" i="1" dirty="0">
                <a:solidFill>
                  <a:srgbClr val="A50021"/>
                </a:solidFill>
              </a:rPr>
              <a:t> </a:t>
            </a:r>
            <a:r>
              <a:rPr lang="ru-RU" sz="3100" i="1" dirty="0" err="1">
                <a:solidFill>
                  <a:srgbClr val="A50021"/>
                </a:solidFill>
              </a:rPr>
              <a:t>кхарна</a:t>
            </a:r>
            <a:r>
              <a:rPr lang="ru-RU" sz="3100" i="1" dirty="0">
                <a:solidFill>
                  <a:srgbClr val="A50021"/>
                </a:solidFill>
              </a:rPr>
              <a:t>. 25- г1ачу </a:t>
            </a:r>
            <a:r>
              <a:rPr lang="ru-RU" sz="3100" i="1" dirty="0" err="1">
                <a:solidFill>
                  <a:srgbClr val="A50021"/>
                </a:solidFill>
              </a:rPr>
              <a:t>сентябран</a:t>
            </a:r>
            <a:r>
              <a:rPr lang="ru-RU" sz="3100" i="1" dirty="0">
                <a:solidFill>
                  <a:srgbClr val="A50021"/>
                </a:solidFill>
              </a:rPr>
              <a:t> </a:t>
            </a:r>
            <a:r>
              <a:rPr lang="ru-RU" sz="3100" i="1" dirty="0" err="1">
                <a:solidFill>
                  <a:srgbClr val="A50021"/>
                </a:solidFill>
              </a:rPr>
              <a:t>буьйсана</a:t>
            </a:r>
            <a:r>
              <a:rPr lang="ru-RU" sz="3100" i="1" dirty="0">
                <a:solidFill>
                  <a:srgbClr val="A50021"/>
                </a:solidFill>
              </a:rPr>
              <a:t> </a:t>
            </a:r>
            <a:r>
              <a:rPr lang="ru-RU" sz="3100" i="1" dirty="0" err="1">
                <a:solidFill>
                  <a:srgbClr val="A50021"/>
                </a:solidFill>
              </a:rPr>
              <a:t>къайлаха</a:t>
            </a:r>
            <a:r>
              <a:rPr lang="ru-RU" sz="3100" i="1" dirty="0">
                <a:solidFill>
                  <a:srgbClr val="A50021"/>
                </a:solidFill>
              </a:rPr>
              <a:t> </a:t>
            </a:r>
            <a:r>
              <a:rPr lang="ru-RU" sz="3100" i="1" dirty="0" err="1">
                <a:solidFill>
                  <a:srgbClr val="A50021"/>
                </a:solidFill>
              </a:rPr>
              <a:t>текхаш</a:t>
            </a:r>
            <a:r>
              <a:rPr lang="ru-RU" sz="3100" i="1" dirty="0">
                <a:solidFill>
                  <a:srgbClr val="A50021"/>
                </a:solidFill>
              </a:rPr>
              <a:t> </a:t>
            </a:r>
            <a:r>
              <a:rPr lang="ru-RU" sz="3100" i="1" dirty="0" err="1">
                <a:solidFill>
                  <a:srgbClr val="A50021"/>
                </a:solidFill>
              </a:rPr>
              <a:t>улло</a:t>
            </a:r>
            <a:r>
              <a:rPr lang="ru-RU" sz="3100" i="1" dirty="0">
                <a:solidFill>
                  <a:srgbClr val="A50021"/>
                </a:solidFill>
              </a:rPr>
              <a:t> а </a:t>
            </a:r>
            <a:r>
              <a:rPr lang="ru-RU" sz="3100" i="1" dirty="0" err="1">
                <a:solidFill>
                  <a:srgbClr val="A50021"/>
                </a:solidFill>
              </a:rPr>
              <a:t>бахана</a:t>
            </a:r>
            <a:r>
              <a:rPr lang="ru-RU" sz="3100" i="1" dirty="0">
                <a:solidFill>
                  <a:srgbClr val="A50021"/>
                </a:solidFill>
              </a:rPr>
              <a:t>, ши тоба а йина, мостаг1унна т1елата </a:t>
            </a:r>
            <a:r>
              <a:rPr lang="ru-RU" sz="3100" i="1" dirty="0" err="1">
                <a:solidFill>
                  <a:srgbClr val="A50021"/>
                </a:solidFill>
              </a:rPr>
              <a:t>барт</a:t>
            </a:r>
            <a:r>
              <a:rPr lang="ru-RU" sz="3100" i="1" dirty="0">
                <a:solidFill>
                  <a:srgbClr val="A50021"/>
                </a:solidFill>
              </a:rPr>
              <a:t> </a:t>
            </a:r>
            <a:r>
              <a:rPr lang="ru-RU" sz="3100" i="1" dirty="0" err="1">
                <a:solidFill>
                  <a:srgbClr val="A50021"/>
                </a:solidFill>
              </a:rPr>
              <a:t>хилира</a:t>
            </a:r>
            <a:r>
              <a:rPr lang="ru-RU" sz="3100" i="1" dirty="0">
                <a:solidFill>
                  <a:srgbClr val="A50021"/>
                </a:solidFill>
              </a:rPr>
              <a:t> </a:t>
            </a:r>
            <a:r>
              <a:rPr lang="ru-RU" sz="3100" i="1" dirty="0" err="1">
                <a:solidFill>
                  <a:srgbClr val="A50021"/>
                </a:solidFill>
              </a:rPr>
              <a:t>церан</a:t>
            </a:r>
            <a:r>
              <a:rPr lang="ru-RU" sz="3100" i="1" dirty="0" smtClean="0">
                <a:solidFill>
                  <a:srgbClr val="A50021"/>
                </a:solidFill>
              </a:rPr>
              <a:t>.</a:t>
            </a:r>
            <a:r>
              <a:rPr lang="ru-RU" sz="3100" i="1" dirty="0">
                <a:solidFill>
                  <a:srgbClr val="A50021"/>
                </a:solidFill>
              </a:rPr>
              <a:t> </a:t>
            </a:r>
            <a:r>
              <a:rPr lang="ru-RU" sz="3100" i="1" dirty="0" err="1">
                <a:solidFill>
                  <a:srgbClr val="A50021"/>
                </a:solidFill>
              </a:rPr>
              <a:t>Цаьрца</a:t>
            </a:r>
            <a:r>
              <a:rPr lang="ru-RU" sz="3100" i="1" dirty="0">
                <a:solidFill>
                  <a:srgbClr val="A50021"/>
                </a:solidFill>
              </a:rPr>
              <a:t> </a:t>
            </a:r>
            <a:r>
              <a:rPr lang="ru-RU" sz="3100" i="1" dirty="0" err="1">
                <a:solidFill>
                  <a:srgbClr val="A50021"/>
                </a:solidFill>
              </a:rPr>
              <a:t>цу</a:t>
            </a:r>
            <a:r>
              <a:rPr lang="ru-RU" sz="3100" i="1" dirty="0">
                <a:solidFill>
                  <a:srgbClr val="A50021"/>
                </a:solidFill>
              </a:rPr>
              <a:t> </a:t>
            </a:r>
            <a:r>
              <a:rPr lang="ru-RU" sz="3100" i="1" dirty="0" err="1">
                <a:solidFill>
                  <a:srgbClr val="A50021"/>
                </a:solidFill>
              </a:rPr>
              <a:t>юртара</a:t>
            </a:r>
            <a:r>
              <a:rPr lang="ru-RU" sz="3100" i="1" dirty="0">
                <a:solidFill>
                  <a:srgbClr val="A50021"/>
                </a:solidFill>
              </a:rPr>
              <a:t> </a:t>
            </a:r>
            <a:r>
              <a:rPr lang="ru-RU" sz="3100" i="1" dirty="0" err="1">
                <a:solidFill>
                  <a:srgbClr val="A50021"/>
                </a:solidFill>
              </a:rPr>
              <a:t>кхин</a:t>
            </a:r>
            <a:r>
              <a:rPr lang="ru-RU" sz="3100" i="1" dirty="0">
                <a:solidFill>
                  <a:srgbClr val="A50021"/>
                </a:solidFill>
              </a:rPr>
              <a:t> а </a:t>
            </a:r>
            <a:r>
              <a:rPr lang="ru-RU" sz="3100" i="1" dirty="0" err="1">
                <a:solidFill>
                  <a:srgbClr val="A50021"/>
                </a:solidFill>
              </a:rPr>
              <a:t>партизанаш</a:t>
            </a:r>
            <a:r>
              <a:rPr lang="ru-RU" sz="3100" i="1" dirty="0">
                <a:solidFill>
                  <a:srgbClr val="A50021"/>
                </a:solidFill>
              </a:rPr>
              <a:t> бара. </a:t>
            </a:r>
            <a:r>
              <a:rPr lang="ru-RU" sz="3100" i="1" dirty="0" err="1">
                <a:solidFill>
                  <a:srgbClr val="A50021"/>
                </a:solidFill>
              </a:rPr>
              <a:t>Церан</a:t>
            </a:r>
            <a:r>
              <a:rPr lang="ru-RU" sz="3100" i="1" dirty="0">
                <a:solidFill>
                  <a:srgbClr val="A50021"/>
                </a:solidFill>
              </a:rPr>
              <a:t> </a:t>
            </a:r>
            <a:r>
              <a:rPr lang="ru-RU" sz="3100" i="1" dirty="0" err="1">
                <a:solidFill>
                  <a:srgbClr val="A50021"/>
                </a:solidFill>
              </a:rPr>
              <a:t>доьххьара</a:t>
            </a:r>
            <a:r>
              <a:rPr lang="ru-RU" sz="3100" i="1" dirty="0">
                <a:solidFill>
                  <a:srgbClr val="A50021"/>
                </a:solidFill>
              </a:rPr>
              <a:t> </a:t>
            </a:r>
            <a:r>
              <a:rPr lang="ru-RU" sz="3100" i="1" dirty="0" err="1">
                <a:solidFill>
                  <a:srgbClr val="A50021"/>
                </a:solidFill>
              </a:rPr>
              <a:t>сахьтехь</a:t>
            </a:r>
            <a:r>
              <a:rPr lang="ru-RU" sz="3100" i="1" dirty="0">
                <a:solidFill>
                  <a:srgbClr val="A50021"/>
                </a:solidFill>
              </a:rPr>
              <a:t> </a:t>
            </a:r>
            <a:r>
              <a:rPr lang="ru-RU" sz="3100" i="1" dirty="0" err="1">
                <a:solidFill>
                  <a:srgbClr val="A50021"/>
                </a:solidFill>
              </a:rPr>
              <a:t>лаьтташ</a:t>
            </a:r>
            <a:r>
              <a:rPr lang="ru-RU" sz="3100" i="1" dirty="0">
                <a:solidFill>
                  <a:srgbClr val="A50021"/>
                </a:solidFill>
              </a:rPr>
              <a:t> </a:t>
            </a:r>
            <a:r>
              <a:rPr lang="ru-RU" sz="3100" i="1" dirty="0" err="1">
                <a:solidFill>
                  <a:srgbClr val="A50021"/>
                </a:solidFill>
              </a:rPr>
              <a:t>верг</a:t>
            </a:r>
            <a:r>
              <a:rPr lang="ru-RU" sz="3100" i="1" dirty="0">
                <a:solidFill>
                  <a:srgbClr val="A50021"/>
                </a:solidFill>
              </a:rPr>
              <a:t> </a:t>
            </a:r>
            <a:r>
              <a:rPr lang="ru-RU" sz="3100" i="1" dirty="0" err="1">
                <a:solidFill>
                  <a:srgbClr val="A50021"/>
                </a:solidFill>
              </a:rPr>
              <a:t>зене</a:t>
            </a:r>
            <a:r>
              <a:rPr lang="ru-RU" sz="3100" i="1" dirty="0">
                <a:solidFill>
                  <a:srgbClr val="A50021"/>
                </a:solidFill>
              </a:rPr>
              <a:t> </a:t>
            </a:r>
            <a:r>
              <a:rPr lang="ru-RU" sz="3100" i="1" dirty="0" err="1">
                <a:solidFill>
                  <a:srgbClr val="A50021"/>
                </a:solidFill>
              </a:rPr>
              <a:t>ца</a:t>
            </a:r>
            <a:r>
              <a:rPr lang="ru-RU" sz="3100" i="1" dirty="0">
                <a:solidFill>
                  <a:srgbClr val="A50021"/>
                </a:solidFill>
              </a:rPr>
              <a:t> </a:t>
            </a:r>
            <a:r>
              <a:rPr lang="ru-RU" sz="3100" i="1" dirty="0" err="1">
                <a:solidFill>
                  <a:srgbClr val="A50021"/>
                </a:solidFill>
              </a:rPr>
              <a:t>хилийта</a:t>
            </a:r>
            <a:r>
              <a:rPr lang="ru-RU" sz="3100" i="1" dirty="0">
                <a:solidFill>
                  <a:srgbClr val="A50021"/>
                </a:solidFill>
              </a:rPr>
              <a:t> и д1аваккха </a:t>
            </a:r>
            <a:r>
              <a:rPr lang="ru-RU" sz="3100" i="1" dirty="0" err="1">
                <a:solidFill>
                  <a:srgbClr val="A50021"/>
                </a:solidFill>
              </a:rPr>
              <a:t>везаш</a:t>
            </a:r>
            <a:r>
              <a:rPr lang="ru-RU" sz="3100" i="1" dirty="0">
                <a:solidFill>
                  <a:srgbClr val="A50021"/>
                </a:solidFill>
              </a:rPr>
              <a:t> вара, и болх </a:t>
            </a:r>
            <a:r>
              <a:rPr lang="ru-RU" sz="3100" i="1" dirty="0" err="1">
                <a:solidFill>
                  <a:srgbClr val="A50021"/>
                </a:solidFill>
              </a:rPr>
              <a:t>Хансултана</a:t>
            </a:r>
            <a:r>
              <a:rPr lang="ru-RU" sz="3100" i="1" dirty="0">
                <a:solidFill>
                  <a:srgbClr val="A50021"/>
                </a:solidFill>
              </a:rPr>
              <a:t> </a:t>
            </a:r>
            <a:r>
              <a:rPr lang="ru-RU" sz="3100" i="1" dirty="0" err="1">
                <a:solidFill>
                  <a:srgbClr val="A50021"/>
                </a:solidFill>
              </a:rPr>
              <a:t>шена</a:t>
            </a:r>
            <a:r>
              <a:rPr lang="ru-RU" sz="3100" i="1" dirty="0">
                <a:solidFill>
                  <a:srgbClr val="A50021"/>
                </a:solidFill>
              </a:rPr>
              <a:t> т1е </a:t>
            </a:r>
            <a:r>
              <a:rPr lang="ru-RU" sz="3100" i="1" dirty="0" err="1">
                <a:solidFill>
                  <a:srgbClr val="A50021"/>
                </a:solidFill>
              </a:rPr>
              <a:t>лецира</a:t>
            </a:r>
            <a:r>
              <a:rPr lang="ru-RU" sz="3100" i="1" dirty="0">
                <a:solidFill>
                  <a:srgbClr val="A50021"/>
                </a:solidFill>
              </a:rPr>
              <a:t>. </a:t>
            </a:r>
            <a:r>
              <a:rPr lang="ru-RU" sz="3100" i="1" dirty="0" err="1">
                <a:solidFill>
                  <a:srgbClr val="A50021"/>
                </a:solidFill>
              </a:rPr>
              <a:t>Текхаш</a:t>
            </a:r>
            <a:r>
              <a:rPr lang="ru-RU" sz="3100" i="1" dirty="0">
                <a:solidFill>
                  <a:srgbClr val="A50021"/>
                </a:solidFill>
              </a:rPr>
              <a:t> </a:t>
            </a:r>
            <a:r>
              <a:rPr lang="ru-RU" sz="3100" i="1" dirty="0" err="1">
                <a:solidFill>
                  <a:srgbClr val="A50021"/>
                </a:solidFill>
              </a:rPr>
              <a:t>къайлаха</a:t>
            </a:r>
            <a:r>
              <a:rPr lang="ru-RU" sz="3100" i="1" dirty="0">
                <a:solidFill>
                  <a:srgbClr val="A50021"/>
                </a:solidFill>
              </a:rPr>
              <a:t> т1е а </a:t>
            </a:r>
            <a:r>
              <a:rPr lang="ru-RU" sz="3100" i="1" dirty="0" err="1">
                <a:solidFill>
                  <a:srgbClr val="A50021"/>
                </a:solidFill>
              </a:rPr>
              <a:t>вахан</a:t>
            </a:r>
            <a:r>
              <a:rPr lang="ru-RU" sz="3100" i="1" dirty="0">
                <a:solidFill>
                  <a:srgbClr val="A50021"/>
                </a:solidFill>
              </a:rPr>
              <a:t> </a:t>
            </a:r>
            <a:r>
              <a:rPr lang="ru-RU" sz="3100" i="1" dirty="0" err="1">
                <a:solidFill>
                  <a:srgbClr val="A50021"/>
                </a:solidFill>
              </a:rPr>
              <a:t>сахьтехь</a:t>
            </a:r>
            <a:r>
              <a:rPr lang="ru-RU" sz="3100" i="1" dirty="0">
                <a:solidFill>
                  <a:srgbClr val="A50021"/>
                </a:solidFill>
              </a:rPr>
              <a:t> </a:t>
            </a:r>
            <a:r>
              <a:rPr lang="ru-RU" sz="3100" i="1" dirty="0" err="1">
                <a:solidFill>
                  <a:srgbClr val="A50021"/>
                </a:solidFill>
              </a:rPr>
              <a:t>верг</a:t>
            </a:r>
            <a:r>
              <a:rPr lang="ru-RU" sz="3100" i="1" dirty="0">
                <a:solidFill>
                  <a:srgbClr val="A50021"/>
                </a:solidFill>
              </a:rPr>
              <a:t> </a:t>
            </a:r>
            <a:r>
              <a:rPr lang="ru-RU" sz="3100" i="1" dirty="0" err="1">
                <a:solidFill>
                  <a:srgbClr val="A50021"/>
                </a:solidFill>
              </a:rPr>
              <a:t>цхьана</a:t>
            </a:r>
            <a:r>
              <a:rPr lang="ru-RU" sz="3100" i="1" dirty="0">
                <a:solidFill>
                  <a:srgbClr val="A50021"/>
                </a:solidFill>
              </a:rPr>
              <a:t> </a:t>
            </a:r>
            <a:r>
              <a:rPr lang="ru-RU" sz="3100" i="1" dirty="0" err="1">
                <a:solidFill>
                  <a:srgbClr val="A50021"/>
                </a:solidFill>
              </a:rPr>
              <a:t>куьйгаца</a:t>
            </a:r>
            <a:r>
              <a:rPr lang="ru-RU" sz="3100" i="1" dirty="0">
                <a:solidFill>
                  <a:srgbClr val="A50021"/>
                </a:solidFill>
              </a:rPr>
              <a:t> </a:t>
            </a:r>
            <a:r>
              <a:rPr lang="ru-RU" sz="3100" i="1" dirty="0" err="1">
                <a:solidFill>
                  <a:srgbClr val="A50021"/>
                </a:solidFill>
              </a:rPr>
              <a:t>батт</a:t>
            </a:r>
            <a:r>
              <a:rPr lang="ru-RU" sz="3100" i="1" dirty="0">
                <a:solidFill>
                  <a:srgbClr val="A50021"/>
                </a:solidFill>
              </a:rPr>
              <a:t> а </a:t>
            </a:r>
            <a:r>
              <a:rPr lang="ru-RU" sz="3100" i="1" dirty="0" err="1">
                <a:solidFill>
                  <a:srgbClr val="A50021"/>
                </a:solidFill>
              </a:rPr>
              <a:t>къовлуш</a:t>
            </a:r>
            <a:r>
              <a:rPr lang="ru-RU" sz="3100" i="1" dirty="0">
                <a:solidFill>
                  <a:srgbClr val="A50021"/>
                </a:solidFill>
              </a:rPr>
              <a:t> </a:t>
            </a:r>
            <a:r>
              <a:rPr lang="ru-RU" sz="3100" i="1" dirty="0" err="1">
                <a:solidFill>
                  <a:srgbClr val="A50021"/>
                </a:solidFill>
              </a:rPr>
              <a:t>вийра</a:t>
            </a:r>
            <a:r>
              <a:rPr lang="ru-RU" sz="3100" i="1" dirty="0">
                <a:solidFill>
                  <a:srgbClr val="A50021"/>
                </a:solidFill>
              </a:rPr>
              <a:t> </a:t>
            </a:r>
            <a:r>
              <a:rPr lang="ru-RU" sz="3100" i="1" dirty="0" err="1">
                <a:solidFill>
                  <a:srgbClr val="A50021"/>
                </a:solidFill>
              </a:rPr>
              <a:t>цуо</a:t>
            </a:r>
            <a:r>
              <a:rPr lang="ru-RU" sz="3100" i="1" dirty="0">
                <a:solidFill>
                  <a:srgbClr val="A50021"/>
                </a:solidFill>
              </a:rPr>
              <a:t>, т1акха </a:t>
            </a:r>
            <a:r>
              <a:rPr lang="ru-RU" sz="3100" i="1" dirty="0" err="1">
                <a:solidFill>
                  <a:srgbClr val="A50021"/>
                </a:solidFill>
              </a:rPr>
              <a:t>цара</a:t>
            </a:r>
            <a:r>
              <a:rPr lang="ru-RU" sz="3100" i="1" dirty="0">
                <a:solidFill>
                  <a:srgbClr val="A50021"/>
                </a:solidFill>
              </a:rPr>
              <a:t> т1елетта </a:t>
            </a:r>
            <a:r>
              <a:rPr lang="ru-RU" sz="3100" i="1" dirty="0" err="1">
                <a:solidFill>
                  <a:srgbClr val="A50021"/>
                </a:solidFill>
              </a:rPr>
              <a:t>бисина</a:t>
            </a:r>
            <a:r>
              <a:rPr lang="ru-RU" sz="3100" i="1" dirty="0">
                <a:solidFill>
                  <a:srgbClr val="A50021"/>
                </a:solidFill>
              </a:rPr>
              <a:t> мостаг1ий </a:t>
            </a:r>
            <a:r>
              <a:rPr lang="ru-RU" sz="3100" i="1" dirty="0" err="1">
                <a:solidFill>
                  <a:srgbClr val="A50021"/>
                </a:solidFill>
              </a:rPr>
              <a:t>байъира</a:t>
            </a:r>
            <a:r>
              <a:rPr lang="ru-RU" sz="3100" i="1" dirty="0">
                <a:solidFill>
                  <a:srgbClr val="A50021"/>
                </a:solidFill>
              </a:rPr>
              <a:t>. </a:t>
            </a:r>
            <a:r>
              <a:rPr lang="ru-RU" sz="3100" i="1" dirty="0" err="1">
                <a:solidFill>
                  <a:srgbClr val="A50021"/>
                </a:solidFill>
              </a:rPr>
              <a:t>Церан</a:t>
            </a:r>
            <a:r>
              <a:rPr lang="ru-RU" sz="3100" i="1" dirty="0">
                <a:solidFill>
                  <a:srgbClr val="A50021"/>
                </a:solidFill>
              </a:rPr>
              <a:t> </a:t>
            </a:r>
            <a:r>
              <a:rPr lang="ru-RU" sz="3100" i="1" dirty="0" err="1">
                <a:solidFill>
                  <a:srgbClr val="A50021"/>
                </a:solidFill>
              </a:rPr>
              <a:t>куьйгалхо</a:t>
            </a:r>
            <a:r>
              <a:rPr lang="ru-RU" sz="3100" i="1" dirty="0">
                <a:solidFill>
                  <a:srgbClr val="A50021"/>
                </a:solidFill>
              </a:rPr>
              <a:t> </a:t>
            </a:r>
            <a:r>
              <a:rPr lang="ru-RU" sz="3100" i="1" dirty="0" err="1">
                <a:solidFill>
                  <a:srgbClr val="A50021"/>
                </a:solidFill>
              </a:rPr>
              <a:t>шайн</a:t>
            </a:r>
            <a:r>
              <a:rPr lang="ru-RU" sz="3100" i="1" dirty="0">
                <a:solidFill>
                  <a:srgbClr val="A50021"/>
                </a:solidFill>
              </a:rPr>
              <a:t> командире д1авала </a:t>
            </a:r>
            <a:r>
              <a:rPr lang="ru-RU" sz="3100" i="1" dirty="0" err="1">
                <a:solidFill>
                  <a:srgbClr val="A50021"/>
                </a:solidFill>
              </a:rPr>
              <a:t>схьалецира</a:t>
            </a:r>
            <a:r>
              <a:rPr lang="ru-RU" sz="3100" i="1" dirty="0">
                <a:solidFill>
                  <a:srgbClr val="A50021"/>
                </a:solidFill>
              </a:rPr>
              <a:t>. Мостаг1 а </a:t>
            </a:r>
            <a:r>
              <a:rPr lang="ru-RU" sz="3100" i="1" dirty="0" err="1">
                <a:solidFill>
                  <a:srgbClr val="A50021"/>
                </a:solidFill>
              </a:rPr>
              <a:t>вуьгуш</a:t>
            </a:r>
            <a:r>
              <a:rPr lang="ru-RU" sz="3100" i="1" dirty="0">
                <a:solidFill>
                  <a:srgbClr val="A50021"/>
                </a:solidFill>
              </a:rPr>
              <a:t> х1ордкеманца </a:t>
            </a:r>
            <a:r>
              <a:rPr lang="ru-RU" sz="3100" i="1" dirty="0" err="1">
                <a:solidFill>
                  <a:srgbClr val="A50021"/>
                </a:solidFill>
              </a:rPr>
              <a:t>шайн</a:t>
            </a:r>
            <a:r>
              <a:rPr lang="ru-RU" sz="3100" i="1" dirty="0">
                <a:solidFill>
                  <a:srgbClr val="A50021"/>
                </a:solidFill>
              </a:rPr>
              <a:t> </a:t>
            </a:r>
            <a:r>
              <a:rPr lang="ru-RU" sz="3100" i="1" dirty="0" err="1">
                <a:solidFill>
                  <a:srgbClr val="A50021"/>
                </a:solidFill>
              </a:rPr>
              <a:t>командирана</a:t>
            </a:r>
            <a:r>
              <a:rPr lang="ru-RU" sz="3100" i="1" dirty="0">
                <a:solidFill>
                  <a:srgbClr val="A50021"/>
                </a:solidFill>
              </a:rPr>
              <a:t> т1екхечира </a:t>
            </a:r>
            <a:r>
              <a:rPr lang="ru-RU" sz="3100" i="1" dirty="0" err="1">
                <a:solidFill>
                  <a:srgbClr val="A50021"/>
                </a:solidFill>
              </a:rPr>
              <a:t>Дачиев</a:t>
            </a:r>
            <a:r>
              <a:rPr lang="ru-RU" sz="3100" i="1" dirty="0">
                <a:solidFill>
                  <a:srgbClr val="A50021"/>
                </a:solidFill>
              </a:rPr>
              <a:t>.</a:t>
            </a:r>
            <a:br>
              <a:rPr lang="ru-RU" sz="3100" i="1" dirty="0">
                <a:solidFill>
                  <a:srgbClr val="A50021"/>
                </a:solidFill>
              </a:rPr>
            </a:br>
            <a:r>
              <a:rPr lang="ru-RU" sz="3100" i="1" dirty="0" smtClean="0">
                <a:solidFill>
                  <a:srgbClr val="A50021"/>
                </a:solidFill>
              </a:rPr>
              <a:t>	-</a:t>
            </a:r>
            <a:r>
              <a:rPr lang="ru-RU" sz="3100" i="1" dirty="0" err="1">
                <a:solidFill>
                  <a:srgbClr val="A50021"/>
                </a:solidFill>
              </a:rPr>
              <a:t>Инарла</a:t>
            </a:r>
            <a:r>
              <a:rPr lang="ru-RU" sz="3100" i="1" dirty="0">
                <a:solidFill>
                  <a:srgbClr val="A50021"/>
                </a:solidFill>
              </a:rPr>
              <a:t>… ша ала </a:t>
            </a:r>
            <a:r>
              <a:rPr lang="ru-RU" sz="3100" i="1" dirty="0" err="1">
                <a:solidFill>
                  <a:srgbClr val="A50021"/>
                </a:solidFill>
              </a:rPr>
              <a:t>воллуриг</a:t>
            </a:r>
            <a:r>
              <a:rPr lang="ru-RU" sz="3100" i="1" dirty="0">
                <a:solidFill>
                  <a:srgbClr val="A50021"/>
                </a:solidFill>
              </a:rPr>
              <a:t> д1а ала </a:t>
            </a:r>
            <a:r>
              <a:rPr lang="ru-RU" sz="3100" i="1" dirty="0" err="1">
                <a:solidFill>
                  <a:srgbClr val="A50021"/>
                </a:solidFill>
              </a:rPr>
              <a:t>ца</a:t>
            </a:r>
            <a:r>
              <a:rPr lang="ru-RU" sz="3100" i="1" dirty="0">
                <a:solidFill>
                  <a:srgbClr val="A50021"/>
                </a:solidFill>
              </a:rPr>
              <a:t> </a:t>
            </a:r>
            <a:r>
              <a:rPr lang="ru-RU" sz="3100" i="1" dirty="0" err="1">
                <a:solidFill>
                  <a:srgbClr val="A50021"/>
                </a:solidFill>
              </a:rPr>
              <a:t>ларош</a:t>
            </a:r>
            <a:r>
              <a:rPr lang="ru-RU" sz="3100" i="1" dirty="0">
                <a:solidFill>
                  <a:srgbClr val="A50021"/>
                </a:solidFill>
              </a:rPr>
              <a:t>, </a:t>
            </a:r>
            <a:r>
              <a:rPr lang="ru-RU" sz="3100" i="1" dirty="0" err="1">
                <a:solidFill>
                  <a:srgbClr val="A50021"/>
                </a:solidFill>
              </a:rPr>
              <a:t>командиро</a:t>
            </a:r>
            <a:r>
              <a:rPr lang="ru-RU" sz="3100" i="1" dirty="0">
                <a:solidFill>
                  <a:srgbClr val="A50021"/>
                </a:solidFill>
              </a:rPr>
              <a:t> </a:t>
            </a:r>
            <a:r>
              <a:rPr lang="ru-RU" sz="3100" i="1" dirty="0" err="1">
                <a:solidFill>
                  <a:srgbClr val="A50021"/>
                </a:solidFill>
              </a:rPr>
              <a:t>мара</a:t>
            </a:r>
            <a:r>
              <a:rPr lang="ru-RU" sz="3100" i="1" dirty="0">
                <a:solidFill>
                  <a:srgbClr val="A50021"/>
                </a:solidFill>
              </a:rPr>
              <a:t> </a:t>
            </a:r>
            <a:r>
              <a:rPr lang="ru-RU" sz="3100" i="1" dirty="0" err="1">
                <a:solidFill>
                  <a:srgbClr val="A50021"/>
                </a:solidFill>
              </a:rPr>
              <a:t>воьллира</a:t>
            </a:r>
            <a:r>
              <a:rPr lang="ru-RU" sz="3100" i="1" dirty="0">
                <a:solidFill>
                  <a:srgbClr val="A50021"/>
                </a:solidFill>
              </a:rPr>
              <a:t> </a:t>
            </a:r>
            <a:r>
              <a:rPr lang="ru-RU" sz="3100" i="1" dirty="0" smtClean="0">
                <a:solidFill>
                  <a:srgbClr val="A50021"/>
                </a:solidFill>
              </a:rPr>
              <a:t>.</a:t>
            </a:r>
            <a:r>
              <a:rPr lang="ru-RU" sz="3100" i="1" dirty="0">
                <a:solidFill>
                  <a:srgbClr val="A50021"/>
                </a:solidFill>
              </a:rPr>
              <a:t/>
            </a:r>
            <a:br>
              <a:rPr lang="ru-RU" sz="3100" i="1" dirty="0">
                <a:solidFill>
                  <a:srgbClr val="A50021"/>
                </a:solidFill>
              </a:rPr>
            </a:br>
            <a:r>
              <a:rPr lang="ru-RU" sz="3100" i="1" dirty="0" smtClean="0">
                <a:solidFill>
                  <a:srgbClr val="A50021"/>
                </a:solidFill>
              </a:rPr>
              <a:t>«</a:t>
            </a:r>
            <a:r>
              <a:rPr lang="ru-RU" sz="3100" i="1" dirty="0">
                <a:solidFill>
                  <a:srgbClr val="A50021"/>
                </a:solidFill>
              </a:rPr>
              <a:t>Дела реза хила </a:t>
            </a:r>
            <a:r>
              <a:rPr lang="ru-RU" sz="3100" i="1" dirty="0" err="1">
                <a:solidFill>
                  <a:srgbClr val="A50021"/>
                </a:solidFill>
              </a:rPr>
              <a:t>хьуна</a:t>
            </a:r>
            <a:r>
              <a:rPr lang="ru-RU" sz="3100" i="1" dirty="0">
                <a:solidFill>
                  <a:srgbClr val="A50021"/>
                </a:solidFill>
              </a:rPr>
              <a:t>, к1ант! Дела реза хила»! </a:t>
            </a:r>
            <a:r>
              <a:rPr lang="ru-RU" sz="3100" i="1" dirty="0" err="1">
                <a:solidFill>
                  <a:srgbClr val="A50021"/>
                </a:solidFill>
              </a:rPr>
              <a:t>Ткъа</a:t>
            </a:r>
            <a:r>
              <a:rPr lang="ru-RU" sz="3100" i="1" dirty="0">
                <a:solidFill>
                  <a:srgbClr val="A50021"/>
                </a:solidFill>
              </a:rPr>
              <a:t> мостаг1 </a:t>
            </a:r>
            <a:r>
              <a:rPr lang="ru-RU" sz="3100" i="1" dirty="0" err="1" smtClean="0">
                <a:solidFill>
                  <a:srgbClr val="A50021"/>
                </a:solidFill>
              </a:rPr>
              <a:t>жоьпе</a:t>
            </a:r>
            <a:r>
              <a:rPr lang="ru-RU" sz="3100" i="1" dirty="0">
                <a:solidFill>
                  <a:srgbClr val="A50021"/>
                </a:solidFill>
              </a:rPr>
              <a:t> </a:t>
            </a:r>
            <a:r>
              <a:rPr lang="ru-RU" sz="3100" i="1" dirty="0" smtClean="0">
                <a:solidFill>
                  <a:srgbClr val="A50021"/>
                </a:solidFill>
              </a:rPr>
              <a:t>д1авигир</a:t>
            </a:r>
            <a:r>
              <a:rPr lang="ru-RU" sz="3100" i="1" dirty="0">
                <a:solidFill>
                  <a:srgbClr val="A50021"/>
                </a:solidFill>
              </a:rPr>
              <a:t>. </a:t>
            </a:r>
            <a:br>
              <a:rPr lang="ru-RU" sz="3100" i="1" dirty="0">
                <a:solidFill>
                  <a:srgbClr val="A50021"/>
                </a:solidFill>
              </a:rPr>
            </a:br>
            <a:r>
              <a:rPr lang="ru-RU" sz="3100" i="1" dirty="0" err="1">
                <a:solidFill>
                  <a:srgbClr val="A50021"/>
                </a:solidFill>
              </a:rPr>
              <a:t>Бутт</a:t>
            </a:r>
            <a:r>
              <a:rPr lang="ru-RU" sz="3100" i="1" dirty="0">
                <a:solidFill>
                  <a:srgbClr val="A50021"/>
                </a:solidFill>
              </a:rPr>
              <a:t> хан </a:t>
            </a:r>
            <a:r>
              <a:rPr lang="ru-RU" sz="3100" i="1" dirty="0" err="1">
                <a:solidFill>
                  <a:srgbClr val="A50021"/>
                </a:solidFill>
              </a:rPr>
              <a:t>юкъайолуш</a:t>
            </a:r>
            <a:r>
              <a:rPr lang="ru-RU" sz="3100" i="1" dirty="0">
                <a:solidFill>
                  <a:srgbClr val="A50021"/>
                </a:solidFill>
              </a:rPr>
              <a:t> </a:t>
            </a:r>
            <a:r>
              <a:rPr lang="ru-RU" sz="3100" i="1" dirty="0" err="1">
                <a:solidFill>
                  <a:srgbClr val="A50021"/>
                </a:solidFill>
              </a:rPr>
              <a:t>юха</a:t>
            </a:r>
            <a:r>
              <a:rPr lang="ru-RU" sz="3100" i="1" dirty="0">
                <a:solidFill>
                  <a:srgbClr val="A50021"/>
                </a:solidFill>
              </a:rPr>
              <a:t> а </a:t>
            </a:r>
            <a:r>
              <a:rPr lang="ru-RU" sz="3100" i="1" dirty="0" err="1">
                <a:solidFill>
                  <a:srgbClr val="A50021"/>
                </a:solidFill>
              </a:rPr>
              <a:t>цхьанакхийтира</a:t>
            </a:r>
            <a:r>
              <a:rPr lang="ru-RU" sz="3100" i="1" dirty="0">
                <a:solidFill>
                  <a:srgbClr val="A50021"/>
                </a:solidFill>
              </a:rPr>
              <a:t> </a:t>
            </a:r>
            <a:r>
              <a:rPr lang="ru-RU" sz="3100" i="1" dirty="0" err="1">
                <a:solidFill>
                  <a:srgbClr val="A50021"/>
                </a:solidFill>
              </a:rPr>
              <a:t>Ганжела</a:t>
            </a:r>
            <a:r>
              <a:rPr lang="ru-RU" sz="3100" i="1" dirty="0">
                <a:solidFill>
                  <a:srgbClr val="A50021"/>
                </a:solidFill>
              </a:rPr>
              <a:t>, Иван, </a:t>
            </a:r>
            <a:r>
              <a:rPr lang="ru-RU" sz="3100" i="1" dirty="0" err="1">
                <a:solidFill>
                  <a:srgbClr val="A50021"/>
                </a:solidFill>
              </a:rPr>
              <a:t>Хансултан</a:t>
            </a:r>
            <a:r>
              <a:rPr lang="ru-RU" sz="3100" i="1" dirty="0">
                <a:solidFill>
                  <a:srgbClr val="A50021"/>
                </a:solidFill>
              </a:rPr>
              <a:t>. </a:t>
            </a:r>
            <a:r>
              <a:rPr lang="ru-RU" sz="3100" i="1" dirty="0" err="1">
                <a:solidFill>
                  <a:srgbClr val="A50021"/>
                </a:solidFill>
              </a:rPr>
              <a:t>Советски</a:t>
            </a:r>
            <a:r>
              <a:rPr lang="ru-RU" sz="3100" i="1" dirty="0">
                <a:solidFill>
                  <a:srgbClr val="A50021"/>
                </a:solidFill>
              </a:rPr>
              <a:t> </a:t>
            </a:r>
            <a:r>
              <a:rPr lang="ru-RU" sz="3100" i="1" dirty="0" err="1">
                <a:solidFill>
                  <a:srgbClr val="A50021"/>
                </a:solidFill>
              </a:rPr>
              <a:t>союзан</a:t>
            </a:r>
            <a:r>
              <a:rPr lang="ru-RU" sz="3100" i="1" dirty="0">
                <a:solidFill>
                  <a:srgbClr val="A50021"/>
                </a:solidFill>
              </a:rPr>
              <a:t> «Турпалхо» </a:t>
            </a:r>
            <a:r>
              <a:rPr lang="ru-RU" sz="3100" i="1" dirty="0" err="1">
                <a:solidFill>
                  <a:srgbClr val="A50021"/>
                </a:solidFill>
              </a:rPr>
              <a:t>дарж</a:t>
            </a:r>
            <a:r>
              <a:rPr lang="ru-RU" sz="3100" i="1" dirty="0">
                <a:solidFill>
                  <a:srgbClr val="A50021"/>
                </a:solidFill>
              </a:rPr>
              <a:t> дала </a:t>
            </a:r>
            <a:r>
              <a:rPr lang="ru-RU" sz="3100" i="1" dirty="0" err="1">
                <a:solidFill>
                  <a:srgbClr val="A50021"/>
                </a:solidFill>
              </a:rPr>
              <a:t>схьагулбинера</a:t>
            </a:r>
            <a:r>
              <a:rPr lang="ru-RU" sz="3100" i="1" dirty="0">
                <a:solidFill>
                  <a:srgbClr val="A50021"/>
                </a:solidFill>
              </a:rPr>
              <a:t> </a:t>
            </a:r>
            <a:r>
              <a:rPr lang="ru-RU" sz="3100" i="1" dirty="0" err="1">
                <a:solidFill>
                  <a:srgbClr val="A50021"/>
                </a:solidFill>
              </a:rPr>
              <a:t>уьш</a:t>
            </a:r>
            <a:r>
              <a:rPr lang="ru-RU" sz="3100" i="1" dirty="0">
                <a:solidFill>
                  <a:srgbClr val="A50021"/>
                </a:solidFill>
              </a:rPr>
              <a:t>. </a:t>
            </a:r>
            <a:br>
              <a:rPr lang="ru-RU" sz="3100" i="1" dirty="0">
                <a:solidFill>
                  <a:srgbClr val="A50021"/>
                </a:solidFill>
              </a:rPr>
            </a:br>
            <a:r>
              <a:rPr lang="ru-RU" sz="3100" i="1" dirty="0" smtClean="0">
                <a:solidFill>
                  <a:srgbClr val="A50021"/>
                </a:solidFill>
              </a:rPr>
              <a:t>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Tree>
    <p:extLst>
      <p:ext uri="{BB962C8B-B14F-4D97-AF65-F5344CB8AC3E}">
        <p14:creationId xmlns:p14="http://schemas.microsoft.com/office/powerpoint/2010/main" val="2750046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869"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90499" y="138023"/>
            <a:ext cx="12500394" cy="2862352"/>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t>
            </a:r>
            <a:r>
              <a:rPr lang="ru-RU" sz="3100" i="1" dirty="0" smtClean="0"/>
              <a:t>                                                </a:t>
            </a:r>
            <a:br>
              <a:rPr lang="ru-RU" sz="3100" i="1" dirty="0" smtClean="0"/>
            </a:br>
            <a:r>
              <a:rPr lang="ru-RU" sz="3100" i="1" dirty="0"/>
              <a:t> </a:t>
            </a:r>
            <a:r>
              <a:rPr lang="ru-RU" sz="3100" i="1" dirty="0" smtClean="0"/>
              <a:t>                                                 </a:t>
            </a:r>
            <a:r>
              <a:rPr lang="ru-RU" sz="3100" i="1" dirty="0" smtClean="0">
                <a:solidFill>
                  <a:srgbClr val="A50021"/>
                </a:solidFill>
              </a:rPr>
              <a:t>7 – г1ачу </a:t>
            </a:r>
            <a:r>
              <a:rPr lang="ru-RU" sz="3100" i="1" dirty="0" err="1">
                <a:solidFill>
                  <a:srgbClr val="A50021"/>
                </a:solidFill>
              </a:rPr>
              <a:t>мартехь</a:t>
            </a:r>
            <a:r>
              <a:rPr lang="ru-RU" sz="3100" i="1" dirty="0">
                <a:solidFill>
                  <a:srgbClr val="A50021"/>
                </a:solidFill>
              </a:rPr>
              <a:t> 1944- г1а чу </a:t>
            </a:r>
            <a:r>
              <a:rPr lang="ru-RU" sz="3100" i="1" dirty="0" err="1">
                <a:solidFill>
                  <a:srgbClr val="A50021"/>
                </a:solidFill>
              </a:rPr>
              <a:t>шарахь</a:t>
            </a:r>
            <a:r>
              <a:rPr lang="ru-RU" sz="3100" i="1" dirty="0">
                <a:solidFill>
                  <a:srgbClr val="A50021"/>
                </a:solidFill>
              </a:rPr>
              <a:t> Кремле </a:t>
            </a:r>
            <a:br>
              <a:rPr lang="ru-RU" sz="3100" i="1" dirty="0">
                <a:solidFill>
                  <a:srgbClr val="A50021"/>
                </a:solidFill>
              </a:rPr>
            </a:br>
            <a:r>
              <a:rPr lang="ru-RU" sz="3100" i="1" dirty="0" smtClean="0">
                <a:solidFill>
                  <a:srgbClr val="A50021"/>
                </a:solidFill>
              </a:rPr>
              <a:t>                                        д1акхайкхира </a:t>
            </a:r>
            <a:r>
              <a:rPr lang="ru-RU" sz="3100" i="1" dirty="0" err="1">
                <a:solidFill>
                  <a:srgbClr val="A50021"/>
                </a:solidFill>
              </a:rPr>
              <a:t>Дачиевн</a:t>
            </a:r>
            <a:r>
              <a:rPr lang="ru-RU" sz="3100" i="1" dirty="0">
                <a:solidFill>
                  <a:srgbClr val="A50021"/>
                </a:solidFill>
              </a:rPr>
              <a:t> </a:t>
            </a:r>
            <a:r>
              <a:rPr lang="ru-RU" sz="3100" i="1" dirty="0" err="1">
                <a:solidFill>
                  <a:srgbClr val="A50021"/>
                </a:solidFill>
              </a:rPr>
              <a:t>лерам</a:t>
            </a:r>
            <a:r>
              <a:rPr lang="ru-RU" sz="3100" i="1" dirty="0">
                <a:solidFill>
                  <a:srgbClr val="A50021"/>
                </a:solidFill>
              </a:rPr>
              <a:t> беш, </a:t>
            </a:r>
            <a:r>
              <a:rPr lang="ru-RU" sz="3100" i="1" dirty="0" err="1">
                <a:solidFill>
                  <a:srgbClr val="A50021"/>
                </a:solidFill>
              </a:rPr>
              <a:t>цунна</a:t>
            </a:r>
            <a:r>
              <a:rPr lang="ru-RU" sz="3100" i="1" dirty="0">
                <a:solidFill>
                  <a:srgbClr val="A50021"/>
                </a:solidFill>
              </a:rPr>
              <a:t> </a:t>
            </a:r>
            <a:r>
              <a:rPr lang="ru-RU" sz="3100" i="1" dirty="0" smtClean="0">
                <a:solidFill>
                  <a:srgbClr val="A50021"/>
                </a:solidFill>
              </a:rPr>
              <a:t>совг1аташ </a:t>
            </a:r>
            <a:r>
              <a:rPr lang="ru-RU" sz="3100" i="1" dirty="0" err="1" smtClean="0">
                <a:solidFill>
                  <a:srgbClr val="A50021"/>
                </a:solidFill>
              </a:rPr>
              <a:t>луш</a:t>
            </a:r>
            <a:r>
              <a:rPr lang="ru-RU" sz="3100" i="1" dirty="0" smtClean="0">
                <a:solidFill>
                  <a:srgbClr val="A50021"/>
                </a:solidFill>
              </a:rPr>
              <a:t>.</a:t>
            </a:r>
            <a:r>
              <a:rPr lang="ru-RU" sz="3100" i="1" dirty="0">
                <a:solidFill>
                  <a:srgbClr val="A50021"/>
                </a:solidFill>
              </a:rPr>
              <a:t/>
            </a:r>
            <a:br>
              <a:rPr lang="ru-RU" sz="3100" i="1" dirty="0">
                <a:solidFill>
                  <a:srgbClr val="A50021"/>
                </a:solidFill>
              </a:rPr>
            </a:br>
            <a:r>
              <a:rPr lang="ru-RU" sz="3100" i="1" dirty="0" smtClean="0">
                <a:solidFill>
                  <a:srgbClr val="A50021"/>
                </a:solidFill>
              </a:rPr>
              <a:t>                                        Цулт1аьхьа </a:t>
            </a:r>
            <a:r>
              <a:rPr lang="ru-RU" sz="3100" i="1" dirty="0" err="1">
                <a:solidFill>
                  <a:srgbClr val="A50021"/>
                </a:solidFill>
              </a:rPr>
              <a:t>Новочеркесскера</a:t>
            </a:r>
            <a:r>
              <a:rPr lang="ru-RU" sz="3100" i="1" dirty="0">
                <a:solidFill>
                  <a:srgbClr val="A50021"/>
                </a:solidFill>
              </a:rPr>
              <a:t> </a:t>
            </a:r>
            <a:r>
              <a:rPr lang="ru-RU" sz="3100" i="1" dirty="0" err="1">
                <a:solidFill>
                  <a:srgbClr val="A50021"/>
                </a:solidFill>
              </a:rPr>
              <a:t>эскаран</a:t>
            </a:r>
            <a:r>
              <a:rPr lang="ru-RU" sz="3100" i="1" dirty="0">
                <a:solidFill>
                  <a:srgbClr val="A50021"/>
                </a:solidFill>
              </a:rPr>
              <a:t> училище </a:t>
            </a:r>
            <a:r>
              <a:rPr lang="ru-RU" sz="3100" i="1" dirty="0" smtClean="0">
                <a:solidFill>
                  <a:srgbClr val="A50021"/>
                </a:solidFill>
              </a:rPr>
              <a:t>                                                            	                              </a:t>
            </a:r>
            <a:r>
              <a:rPr lang="ru-RU" sz="3100" i="1" dirty="0" err="1" smtClean="0">
                <a:solidFill>
                  <a:srgbClr val="A50021"/>
                </a:solidFill>
              </a:rPr>
              <a:t>вахийтинера</a:t>
            </a:r>
            <a:r>
              <a:rPr lang="ru-RU" sz="3100" i="1" dirty="0" smtClean="0">
                <a:solidFill>
                  <a:srgbClr val="A50021"/>
                </a:solidFill>
              </a:rPr>
              <a:t> </a:t>
            </a:r>
            <a:r>
              <a:rPr lang="ru-RU" sz="3100" i="1" dirty="0" err="1">
                <a:solidFill>
                  <a:srgbClr val="A50021"/>
                </a:solidFill>
              </a:rPr>
              <a:t>Хансултан</a:t>
            </a:r>
            <a:r>
              <a:rPr lang="ru-RU" sz="3100" i="1" dirty="0">
                <a:solidFill>
                  <a:srgbClr val="A50021"/>
                </a:solidFill>
              </a:rPr>
              <a:t>, и </a:t>
            </a:r>
            <a:r>
              <a:rPr lang="ru-RU" sz="3100" i="1" dirty="0" err="1">
                <a:solidFill>
                  <a:srgbClr val="A50021"/>
                </a:solidFill>
              </a:rPr>
              <a:t>яьккхина</a:t>
            </a:r>
            <a:r>
              <a:rPr lang="ru-RU" sz="3100" i="1" dirty="0">
                <a:solidFill>
                  <a:srgbClr val="A50021"/>
                </a:solidFill>
              </a:rPr>
              <a:t> </a:t>
            </a:r>
            <a:r>
              <a:rPr lang="ru-RU" sz="3100" i="1" dirty="0" err="1">
                <a:solidFill>
                  <a:srgbClr val="A50021"/>
                </a:solidFill>
              </a:rPr>
              <a:t>ваьлча</a:t>
            </a:r>
            <a:r>
              <a:rPr lang="ru-RU" sz="3100" i="1" dirty="0">
                <a:solidFill>
                  <a:srgbClr val="A50021"/>
                </a:solidFill>
              </a:rPr>
              <a:t> топ </a:t>
            </a:r>
            <a:r>
              <a:rPr lang="ru-RU" sz="3100" i="1" dirty="0" err="1">
                <a:solidFill>
                  <a:srgbClr val="A50021"/>
                </a:solidFill>
              </a:rPr>
              <a:t>тоха</a:t>
            </a:r>
            <a:r>
              <a:rPr lang="ru-RU" sz="3100" i="1" dirty="0">
                <a:solidFill>
                  <a:srgbClr val="A50021"/>
                </a:solidFill>
              </a:rPr>
              <a:t> </a:t>
            </a:r>
            <a:r>
              <a:rPr lang="ru-RU" sz="3100" i="1" dirty="0" smtClean="0">
                <a:solidFill>
                  <a:srgbClr val="A50021"/>
                </a:solidFill>
              </a:rPr>
              <a:t>                     	                             1амочохь </a:t>
            </a:r>
            <a:r>
              <a:rPr lang="ru-RU" sz="3100" i="1" dirty="0">
                <a:solidFill>
                  <a:srgbClr val="A50021"/>
                </a:solidFill>
              </a:rPr>
              <a:t>командир а х1оьттира.</a:t>
            </a:r>
            <a:br>
              <a:rPr lang="ru-RU" sz="3100" i="1" dirty="0">
                <a:solidFill>
                  <a:srgbClr val="A50021"/>
                </a:solidFill>
              </a:rPr>
            </a:br>
            <a:r>
              <a:rPr lang="ru-RU" sz="3100" i="1" dirty="0"/>
              <a:t/>
            </a:r>
            <a:br>
              <a:rPr lang="ru-RU" sz="3100" i="1" dirty="0"/>
            </a:br>
            <a:r>
              <a:rPr lang="ru-RU" sz="3100" i="1" dirty="0" smtClean="0"/>
              <a:t>	</a:t>
            </a:r>
            <a:r>
              <a:rPr lang="ru-RU" sz="3100" i="1" dirty="0" smtClean="0">
                <a:solidFill>
                  <a:srgbClr val="A50021"/>
                </a:solidFill>
              </a:rPr>
              <a:t>1995-чу </a:t>
            </a:r>
            <a:r>
              <a:rPr lang="ru-RU" sz="3100" i="1" dirty="0" err="1">
                <a:solidFill>
                  <a:srgbClr val="A50021"/>
                </a:solidFill>
              </a:rPr>
              <a:t>шарахь</a:t>
            </a:r>
            <a:r>
              <a:rPr lang="ru-RU" sz="3100" i="1" dirty="0">
                <a:solidFill>
                  <a:srgbClr val="A50021"/>
                </a:solidFill>
              </a:rPr>
              <a:t>, т1амехь толам </a:t>
            </a:r>
            <a:r>
              <a:rPr lang="ru-RU" sz="3100" i="1" dirty="0" err="1">
                <a:solidFill>
                  <a:srgbClr val="A50021"/>
                </a:solidFill>
              </a:rPr>
              <a:t>баьккхина</a:t>
            </a:r>
            <a:r>
              <a:rPr lang="ru-RU" sz="3100" i="1" dirty="0">
                <a:solidFill>
                  <a:srgbClr val="A50021"/>
                </a:solidFill>
              </a:rPr>
              <a:t> </a:t>
            </a:r>
            <a:r>
              <a:rPr lang="ru-RU" sz="3100" i="1" dirty="0" err="1">
                <a:solidFill>
                  <a:srgbClr val="A50021"/>
                </a:solidFill>
              </a:rPr>
              <a:t>шовзткъе</a:t>
            </a:r>
            <a:r>
              <a:rPr lang="ru-RU" sz="3100" i="1" dirty="0">
                <a:solidFill>
                  <a:srgbClr val="A50021"/>
                </a:solidFill>
              </a:rPr>
              <a:t> </a:t>
            </a:r>
            <a:r>
              <a:rPr lang="ru-RU" sz="3100" i="1" dirty="0" err="1">
                <a:solidFill>
                  <a:srgbClr val="A50021"/>
                </a:solidFill>
              </a:rPr>
              <a:t>итт</a:t>
            </a:r>
            <a:r>
              <a:rPr lang="ru-RU" sz="3100" i="1" dirty="0">
                <a:solidFill>
                  <a:srgbClr val="A50021"/>
                </a:solidFill>
              </a:rPr>
              <a:t> </a:t>
            </a:r>
            <a:r>
              <a:rPr lang="ru-RU" sz="3100" i="1" dirty="0" err="1">
                <a:solidFill>
                  <a:srgbClr val="A50021"/>
                </a:solidFill>
              </a:rPr>
              <a:t>шо</a:t>
            </a:r>
            <a:r>
              <a:rPr lang="ru-RU" sz="3100" i="1" dirty="0">
                <a:solidFill>
                  <a:srgbClr val="A50021"/>
                </a:solidFill>
              </a:rPr>
              <a:t> </a:t>
            </a:r>
            <a:r>
              <a:rPr lang="ru-RU" sz="3100" i="1" dirty="0" err="1">
                <a:solidFill>
                  <a:srgbClr val="A50021"/>
                </a:solidFill>
              </a:rPr>
              <a:t>кхачар</a:t>
            </a:r>
            <a:r>
              <a:rPr lang="ru-RU" sz="3100" i="1" dirty="0">
                <a:solidFill>
                  <a:srgbClr val="A50021"/>
                </a:solidFill>
              </a:rPr>
              <a:t> </a:t>
            </a:r>
            <a:r>
              <a:rPr lang="ru-RU" sz="3100" i="1" dirty="0" err="1">
                <a:solidFill>
                  <a:srgbClr val="A50021"/>
                </a:solidFill>
              </a:rPr>
              <a:t>даздеш</a:t>
            </a:r>
            <a:r>
              <a:rPr lang="ru-RU" sz="3100" i="1" dirty="0">
                <a:solidFill>
                  <a:srgbClr val="A50021"/>
                </a:solidFill>
              </a:rPr>
              <a:t> </a:t>
            </a:r>
            <a:r>
              <a:rPr lang="ru-RU" sz="3100" i="1" dirty="0" err="1">
                <a:solidFill>
                  <a:srgbClr val="A50021"/>
                </a:solidFill>
              </a:rPr>
              <a:t>схьагулбинера</a:t>
            </a:r>
            <a:r>
              <a:rPr lang="ru-RU" sz="3100" i="1" dirty="0">
                <a:solidFill>
                  <a:srgbClr val="A50021"/>
                </a:solidFill>
              </a:rPr>
              <a:t> </a:t>
            </a:r>
            <a:r>
              <a:rPr lang="ru-RU" sz="3100" i="1" dirty="0" err="1">
                <a:solidFill>
                  <a:srgbClr val="A50021"/>
                </a:solidFill>
              </a:rPr>
              <a:t>турпалхой</a:t>
            </a:r>
            <a:r>
              <a:rPr lang="ru-RU" sz="3100" i="1" dirty="0">
                <a:solidFill>
                  <a:srgbClr val="A50021"/>
                </a:solidFill>
              </a:rPr>
              <a:t>, </a:t>
            </a:r>
            <a:r>
              <a:rPr lang="ru-RU" sz="3100" i="1" dirty="0" err="1">
                <a:solidFill>
                  <a:srgbClr val="A50021"/>
                </a:solidFill>
              </a:rPr>
              <a:t>царна</a:t>
            </a:r>
            <a:r>
              <a:rPr lang="ru-RU" sz="3100" i="1" dirty="0">
                <a:solidFill>
                  <a:srgbClr val="A50021"/>
                </a:solidFill>
              </a:rPr>
              <a:t> хаза совг1аташ а </a:t>
            </a:r>
            <a:r>
              <a:rPr lang="ru-RU" sz="3100" i="1" dirty="0" err="1">
                <a:solidFill>
                  <a:srgbClr val="A50021"/>
                </a:solidFill>
              </a:rPr>
              <a:t>луш</a:t>
            </a:r>
            <a:r>
              <a:rPr lang="ru-RU" sz="3100" i="1" dirty="0">
                <a:solidFill>
                  <a:srgbClr val="A50021"/>
                </a:solidFill>
              </a:rPr>
              <a:t> </a:t>
            </a:r>
            <a:r>
              <a:rPr lang="ru-RU" sz="3100" i="1" dirty="0" err="1">
                <a:solidFill>
                  <a:srgbClr val="A50021"/>
                </a:solidFill>
              </a:rPr>
              <a:t>церан</a:t>
            </a:r>
            <a:r>
              <a:rPr lang="ru-RU" sz="3100" i="1" dirty="0">
                <a:solidFill>
                  <a:srgbClr val="A50021"/>
                </a:solidFill>
              </a:rPr>
              <a:t> </a:t>
            </a:r>
            <a:r>
              <a:rPr lang="ru-RU" sz="3100" i="1" dirty="0" err="1">
                <a:solidFill>
                  <a:srgbClr val="A50021"/>
                </a:solidFill>
              </a:rPr>
              <a:t>лерам</a:t>
            </a:r>
            <a:r>
              <a:rPr lang="ru-RU" sz="3100" i="1" dirty="0">
                <a:solidFill>
                  <a:srgbClr val="A50021"/>
                </a:solidFill>
              </a:rPr>
              <a:t> а </a:t>
            </a:r>
            <a:r>
              <a:rPr lang="ru-RU" sz="3100" i="1" dirty="0" err="1">
                <a:solidFill>
                  <a:srgbClr val="A50021"/>
                </a:solidFill>
              </a:rPr>
              <a:t>бинера</a:t>
            </a:r>
            <a:r>
              <a:rPr lang="ru-RU" sz="3100" i="1" dirty="0">
                <a:solidFill>
                  <a:srgbClr val="A50021"/>
                </a:solidFill>
              </a:rPr>
              <a:t>. </a:t>
            </a:r>
            <a:r>
              <a:rPr lang="ru-RU" sz="3100" i="1" dirty="0" err="1">
                <a:solidFill>
                  <a:srgbClr val="A50021"/>
                </a:solidFill>
              </a:rPr>
              <a:t>Амма</a:t>
            </a:r>
            <a:r>
              <a:rPr lang="ru-RU" sz="3100" i="1" dirty="0">
                <a:solidFill>
                  <a:srgbClr val="A50021"/>
                </a:solidFill>
              </a:rPr>
              <a:t> </a:t>
            </a:r>
            <a:r>
              <a:rPr lang="ru-RU" sz="3100" i="1" dirty="0" err="1">
                <a:solidFill>
                  <a:srgbClr val="A50021"/>
                </a:solidFill>
              </a:rPr>
              <a:t>Хансултан</a:t>
            </a:r>
            <a:r>
              <a:rPr lang="ru-RU" sz="3100" i="1" dirty="0">
                <a:solidFill>
                  <a:srgbClr val="A50021"/>
                </a:solidFill>
              </a:rPr>
              <a:t> </a:t>
            </a:r>
            <a:r>
              <a:rPr lang="ru-RU" sz="3100" i="1" dirty="0" err="1">
                <a:solidFill>
                  <a:srgbClr val="A50021"/>
                </a:solidFill>
              </a:rPr>
              <a:t>цу</a:t>
            </a:r>
            <a:r>
              <a:rPr lang="ru-RU" sz="3100" i="1" dirty="0">
                <a:solidFill>
                  <a:srgbClr val="A50021"/>
                </a:solidFill>
              </a:rPr>
              <a:t> </a:t>
            </a:r>
            <a:r>
              <a:rPr lang="ru-RU" sz="3100" i="1" dirty="0" err="1">
                <a:solidFill>
                  <a:srgbClr val="A50021"/>
                </a:solidFill>
              </a:rPr>
              <a:t>цхаьнакхетарехь</a:t>
            </a:r>
            <a:r>
              <a:rPr lang="ru-RU" sz="3100" i="1" dirty="0">
                <a:solidFill>
                  <a:srgbClr val="A50021"/>
                </a:solidFill>
              </a:rPr>
              <a:t> </a:t>
            </a:r>
            <a:r>
              <a:rPr lang="ru-RU" sz="3100" i="1" dirty="0" err="1">
                <a:solidFill>
                  <a:srgbClr val="A50021"/>
                </a:solidFill>
              </a:rPr>
              <a:t>ца</a:t>
            </a:r>
            <a:r>
              <a:rPr lang="ru-RU" sz="3100" i="1" dirty="0">
                <a:solidFill>
                  <a:srgbClr val="A50021"/>
                </a:solidFill>
              </a:rPr>
              <a:t> </a:t>
            </a:r>
            <a:r>
              <a:rPr lang="ru-RU" sz="3100" i="1" dirty="0" err="1">
                <a:solidFill>
                  <a:srgbClr val="A50021"/>
                </a:solidFill>
              </a:rPr>
              <a:t>хиллера</a:t>
            </a:r>
            <a:r>
              <a:rPr lang="ru-RU" sz="3100" i="1" dirty="0">
                <a:solidFill>
                  <a:srgbClr val="A50021"/>
                </a:solidFill>
              </a:rPr>
              <a:t>, </a:t>
            </a:r>
            <a:r>
              <a:rPr lang="ru-RU" sz="3100" i="1" dirty="0" err="1">
                <a:solidFill>
                  <a:srgbClr val="A50021"/>
                </a:solidFill>
              </a:rPr>
              <a:t>больницехь</a:t>
            </a:r>
            <a:r>
              <a:rPr lang="ru-RU" sz="3100" i="1" dirty="0">
                <a:solidFill>
                  <a:srgbClr val="A50021"/>
                </a:solidFill>
              </a:rPr>
              <a:t> </a:t>
            </a:r>
            <a:r>
              <a:rPr lang="ru-RU" sz="3100" i="1" dirty="0" err="1">
                <a:solidFill>
                  <a:srgbClr val="A50021"/>
                </a:solidFill>
              </a:rPr>
              <a:t>хиларан</a:t>
            </a:r>
            <a:r>
              <a:rPr lang="ru-RU" sz="3100" i="1" dirty="0">
                <a:solidFill>
                  <a:srgbClr val="A50021"/>
                </a:solidFill>
              </a:rPr>
              <a:t> </a:t>
            </a:r>
            <a:r>
              <a:rPr lang="ru-RU" sz="3100" i="1" dirty="0" err="1">
                <a:solidFill>
                  <a:srgbClr val="A50021"/>
                </a:solidFill>
              </a:rPr>
              <a:t>бахьана</a:t>
            </a:r>
            <a:r>
              <a:rPr lang="ru-RU" sz="3100" i="1" dirty="0">
                <a:solidFill>
                  <a:srgbClr val="A50021"/>
                </a:solidFill>
              </a:rPr>
              <a:t> </a:t>
            </a:r>
            <a:r>
              <a:rPr lang="ru-RU" sz="3100" i="1" dirty="0" err="1">
                <a:solidFill>
                  <a:srgbClr val="A50021"/>
                </a:solidFill>
              </a:rPr>
              <a:t>долуш</a:t>
            </a:r>
            <a:r>
              <a:rPr lang="ru-RU" sz="3100" i="1" dirty="0">
                <a:solidFill>
                  <a:srgbClr val="A50021"/>
                </a:solidFill>
              </a:rPr>
              <a:t>. </a:t>
            </a:r>
            <a:r>
              <a:rPr lang="ru-RU" sz="3100" i="1" dirty="0" err="1">
                <a:solidFill>
                  <a:srgbClr val="A50021"/>
                </a:solidFill>
              </a:rPr>
              <a:t>Иза</a:t>
            </a:r>
            <a:r>
              <a:rPr lang="ru-RU" sz="3100" i="1" dirty="0">
                <a:solidFill>
                  <a:srgbClr val="A50021"/>
                </a:solidFill>
              </a:rPr>
              <a:t> </a:t>
            </a:r>
            <a:r>
              <a:rPr lang="ru-RU" sz="3100" i="1" dirty="0" err="1">
                <a:solidFill>
                  <a:srgbClr val="A50021"/>
                </a:solidFill>
              </a:rPr>
              <a:t>хиъначу</a:t>
            </a:r>
            <a:r>
              <a:rPr lang="ru-RU" sz="3100" i="1" dirty="0">
                <a:solidFill>
                  <a:srgbClr val="A50021"/>
                </a:solidFill>
              </a:rPr>
              <a:t> аса письмо </a:t>
            </a:r>
            <a:r>
              <a:rPr lang="ru-RU" sz="3100" i="1" dirty="0" err="1">
                <a:solidFill>
                  <a:srgbClr val="A50021"/>
                </a:solidFill>
              </a:rPr>
              <a:t>язйира</a:t>
            </a:r>
            <a:r>
              <a:rPr lang="ru-RU" sz="3100" i="1" dirty="0">
                <a:solidFill>
                  <a:srgbClr val="A50021"/>
                </a:solidFill>
              </a:rPr>
              <a:t> </a:t>
            </a:r>
            <a:r>
              <a:rPr lang="ru-RU" sz="3100" i="1" dirty="0" err="1">
                <a:solidFill>
                  <a:srgbClr val="A50021"/>
                </a:solidFill>
              </a:rPr>
              <a:t>хьалхарчуьнга</a:t>
            </a:r>
            <a:r>
              <a:rPr lang="ru-RU" sz="3100" i="1" dirty="0">
                <a:solidFill>
                  <a:srgbClr val="A50021"/>
                </a:solidFill>
              </a:rPr>
              <a:t> </a:t>
            </a:r>
            <a:r>
              <a:rPr lang="ru-RU" sz="3100" i="1" dirty="0" err="1">
                <a:solidFill>
                  <a:srgbClr val="A50021"/>
                </a:solidFill>
              </a:rPr>
              <a:t>цунна</a:t>
            </a:r>
            <a:r>
              <a:rPr lang="ru-RU" sz="3100" i="1" dirty="0">
                <a:solidFill>
                  <a:srgbClr val="A50021"/>
                </a:solidFill>
              </a:rPr>
              <a:t> </a:t>
            </a:r>
            <a:r>
              <a:rPr lang="ru-RU" sz="3100" i="1" dirty="0" err="1">
                <a:solidFill>
                  <a:srgbClr val="A50021"/>
                </a:solidFill>
              </a:rPr>
              <a:t>жимма</a:t>
            </a:r>
            <a:r>
              <a:rPr lang="ru-RU" sz="3100" i="1" dirty="0">
                <a:solidFill>
                  <a:srgbClr val="A50021"/>
                </a:solidFill>
              </a:rPr>
              <a:t> </a:t>
            </a:r>
            <a:r>
              <a:rPr lang="ru-RU" sz="3100" i="1" dirty="0" err="1">
                <a:solidFill>
                  <a:srgbClr val="A50021"/>
                </a:solidFill>
              </a:rPr>
              <a:t>аьтто</a:t>
            </a:r>
            <a:r>
              <a:rPr lang="ru-RU" sz="3100" i="1" dirty="0">
                <a:solidFill>
                  <a:srgbClr val="A50021"/>
                </a:solidFill>
              </a:rPr>
              <a:t> беш г1о де аьлла. 1едало г1о </a:t>
            </a:r>
            <a:r>
              <a:rPr lang="ru-RU" sz="3100" i="1" dirty="0" err="1">
                <a:solidFill>
                  <a:srgbClr val="A50021"/>
                </a:solidFill>
              </a:rPr>
              <a:t>дира</a:t>
            </a:r>
            <a:r>
              <a:rPr lang="ru-RU" sz="3100" i="1" dirty="0">
                <a:solidFill>
                  <a:srgbClr val="A50021"/>
                </a:solidFill>
              </a:rPr>
              <a:t> </a:t>
            </a:r>
            <a:r>
              <a:rPr lang="ru-RU" sz="3100" i="1" dirty="0" err="1">
                <a:solidFill>
                  <a:srgbClr val="A50021"/>
                </a:solidFill>
              </a:rPr>
              <a:t>Хансултанна</a:t>
            </a:r>
            <a:r>
              <a:rPr lang="ru-RU" sz="3100" i="1" dirty="0">
                <a:solidFill>
                  <a:srgbClr val="A50021"/>
                </a:solidFill>
              </a:rPr>
              <a:t>, дика </a:t>
            </a:r>
            <a:r>
              <a:rPr lang="ru-RU" sz="3100" i="1" dirty="0" err="1">
                <a:solidFill>
                  <a:srgbClr val="A50021"/>
                </a:solidFill>
              </a:rPr>
              <a:t>лоьруш</a:t>
            </a:r>
            <a:r>
              <a:rPr lang="ru-RU" sz="3100" i="1" dirty="0">
                <a:solidFill>
                  <a:srgbClr val="A50021"/>
                </a:solidFill>
              </a:rPr>
              <a:t> а </a:t>
            </a:r>
            <a:r>
              <a:rPr lang="ru-RU" sz="3100" i="1" dirty="0" err="1">
                <a:solidFill>
                  <a:srgbClr val="A50021"/>
                </a:solidFill>
              </a:rPr>
              <a:t>хьоьвсира</a:t>
            </a:r>
            <a:r>
              <a:rPr lang="ru-RU" sz="3100" i="1" dirty="0">
                <a:solidFill>
                  <a:srgbClr val="A50021"/>
                </a:solidFill>
              </a:rPr>
              <a:t> цуьнан. </a:t>
            </a:r>
            <a:r>
              <a:rPr lang="ru-RU" sz="3100" i="1" dirty="0" err="1">
                <a:solidFill>
                  <a:srgbClr val="A50021"/>
                </a:solidFill>
              </a:rPr>
              <a:t>Цул</a:t>
            </a:r>
            <a:r>
              <a:rPr lang="ru-RU" sz="3100" i="1" dirty="0">
                <a:solidFill>
                  <a:srgbClr val="A50021"/>
                </a:solidFill>
              </a:rPr>
              <a:t> т1аьхьа </a:t>
            </a:r>
            <a:r>
              <a:rPr lang="ru-RU" sz="3100" i="1" dirty="0" err="1">
                <a:solidFill>
                  <a:srgbClr val="A50021"/>
                </a:solidFill>
              </a:rPr>
              <a:t>дуккха</a:t>
            </a:r>
            <a:r>
              <a:rPr lang="ru-RU" sz="3100" i="1" dirty="0">
                <a:solidFill>
                  <a:srgbClr val="A50021"/>
                </a:solidFill>
              </a:rPr>
              <a:t> а </a:t>
            </a:r>
            <a:r>
              <a:rPr lang="ru-RU" sz="3100" i="1" dirty="0" err="1">
                <a:solidFill>
                  <a:srgbClr val="A50021"/>
                </a:solidFill>
              </a:rPr>
              <a:t>меттигашкахь</a:t>
            </a:r>
            <a:r>
              <a:rPr lang="ru-RU" sz="3100" i="1" dirty="0">
                <a:solidFill>
                  <a:srgbClr val="A50021"/>
                </a:solidFill>
              </a:rPr>
              <a:t> </a:t>
            </a:r>
            <a:r>
              <a:rPr lang="ru-RU" sz="3100" i="1" dirty="0" err="1">
                <a:solidFill>
                  <a:srgbClr val="A50021"/>
                </a:solidFill>
              </a:rPr>
              <a:t>сакъоьруш</a:t>
            </a:r>
            <a:r>
              <a:rPr lang="ru-RU" sz="3100" i="1" dirty="0">
                <a:solidFill>
                  <a:srgbClr val="A50021"/>
                </a:solidFill>
              </a:rPr>
              <a:t> </a:t>
            </a:r>
            <a:r>
              <a:rPr lang="ru-RU" sz="3100" i="1" dirty="0" err="1">
                <a:solidFill>
                  <a:srgbClr val="A50021"/>
                </a:solidFill>
              </a:rPr>
              <a:t>цхьана</a:t>
            </a:r>
            <a:r>
              <a:rPr lang="ru-RU" sz="3100" i="1" dirty="0">
                <a:solidFill>
                  <a:srgbClr val="A50021"/>
                </a:solidFill>
              </a:rPr>
              <a:t> </a:t>
            </a:r>
            <a:r>
              <a:rPr lang="ru-RU" sz="3100" i="1" dirty="0" err="1">
                <a:solidFill>
                  <a:srgbClr val="A50021"/>
                </a:solidFill>
              </a:rPr>
              <a:t>кхетара</a:t>
            </a:r>
            <a:r>
              <a:rPr lang="ru-RU" sz="3100" i="1" dirty="0">
                <a:solidFill>
                  <a:srgbClr val="A50021"/>
                </a:solidFill>
              </a:rPr>
              <a:t> </a:t>
            </a:r>
            <a:r>
              <a:rPr lang="ru-RU" sz="3100" i="1" dirty="0" err="1">
                <a:solidFill>
                  <a:srgbClr val="A50021"/>
                </a:solidFill>
              </a:rPr>
              <a:t>тхо</a:t>
            </a:r>
            <a:r>
              <a:rPr lang="ru-RU" sz="3100" i="1" dirty="0">
                <a:solidFill>
                  <a:srgbClr val="A50021"/>
                </a:solidFill>
              </a:rPr>
              <a:t>, </a:t>
            </a:r>
            <a:r>
              <a:rPr lang="ru-RU" sz="3100" i="1" dirty="0" err="1">
                <a:solidFill>
                  <a:srgbClr val="A50021"/>
                </a:solidFill>
              </a:rPr>
              <a:t>цу</a:t>
            </a:r>
            <a:r>
              <a:rPr lang="ru-RU" sz="3100" i="1" dirty="0">
                <a:solidFill>
                  <a:srgbClr val="A50021"/>
                </a:solidFill>
              </a:rPr>
              <a:t> </a:t>
            </a:r>
            <a:r>
              <a:rPr lang="ru-RU" sz="3100" i="1" dirty="0" err="1">
                <a:solidFill>
                  <a:srgbClr val="A50021"/>
                </a:solidFill>
              </a:rPr>
              <a:t>хенахь</a:t>
            </a:r>
            <a:r>
              <a:rPr lang="ru-RU" sz="3100" i="1" dirty="0">
                <a:solidFill>
                  <a:srgbClr val="A50021"/>
                </a:solidFill>
              </a:rPr>
              <a:t> </a:t>
            </a:r>
            <a:r>
              <a:rPr lang="ru-RU" sz="3100" i="1" dirty="0" err="1">
                <a:solidFill>
                  <a:srgbClr val="A50021"/>
                </a:solidFill>
              </a:rPr>
              <a:t>уггар</a:t>
            </a:r>
            <a:r>
              <a:rPr lang="ru-RU" sz="3100" i="1" dirty="0">
                <a:solidFill>
                  <a:srgbClr val="A50021"/>
                </a:solidFill>
              </a:rPr>
              <a:t> а </a:t>
            </a:r>
            <a:r>
              <a:rPr lang="ru-RU" sz="3100" i="1" dirty="0" err="1">
                <a:solidFill>
                  <a:srgbClr val="A50021"/>
                </a:solidFill>
              </a:rPr>
              <a:t>жимачу</a:t>
            </a:r>
            <a:r>
              <a:rPr lang="ru-RU" sz="3100" i="1" dirty="0">
                <a:solidFill>
                  <a:srgbClr val="A50021"/>
                </a:solidFill>
              </a:rPr>
              <a:t> </a:t>
            </a:r>
            <a:r>
              <a:rPr lang="ru-RU" sz="3100" i="1" dirty="0" err="1">
                <a:solidFill>
                  <a:srgbClr val="A50021"/>
                </a:solidFill>
              </a:rPr>
              <a:t>турпалхочун</a:t>
            </a:r>
            <a:r>
              <a:rPr lang="ru-RU" sz="3100" i="1" dirty="0">
                <a:solidFill>
                  <a:srgbClr val="A50021"/>
                </a:solidFill>
              </a:rPr>
              <a:t> </a:t>
            </a:r>
            <a:r>
              <a:rPr lang="ru-RU" sz="3100" i="1" dirty="0" err="1">
                <a:solidFill>
                  <a:srgbClr val="A50021"/>
                </a:solidFill>
              </a:rPr>
              <a:t>кхузткъе</a:t>
            </a:r>
            <a:r>
              <a:rPr lang="ru-RU" sz="3100" i="1" dirty="0">
                <a:solidFill>
                  <a:srgbClr val="A50021"/>
                </a:solidFill>
              </a:rPr>
              <a:t> </a:t>
            </a:r>
            <a:r>
              <a:rPr lang="ru-RU" sz="3100" i="1" dirty="0" err="1">
                <a:solidFill>
                  <a:srgbClr val="A50021"/>
                </a:solidFill>
              </a:rPr>
              <a:t>итт</a:t>
            </a:r>
            <a:r>
              <a:rPr lang="ru-RU" sz="3100" i="1" dirty="0">
                <a:solidFill>
                  <a:srgbClr val="A50021"/>
                </a:solidFill>
              </a:rPr>
              <a:t> </a:t>
            </a:r>
            <a:r>
              <a:rPr lang="ru-RU" sz="3100" i="1" dirty="0" err="1">
                <a:solidFill>
                  <a:srgbClr val="A50021"/>
                </a:solidFill>
              </a:rPr>
              <a:t>шо</a:t>
            </a:r>
            <a:r>
              <a:rPr lang="ru-RU" sz="3100" i="1" dirty="0">
                <a:solidFill>
                  <a:srgbClr val="A50021"/>
                </a:solidFill>
              </a:rPr>
              <a:t> дара. </a:t>
            </a:r>
            <a:r>
              <a:rPr lang="ru-RU" sz="3100" i="1" dirty="0" smtClean="0">
                <a:solidFill>
                  <a:srgbClr val="A50021"/>
                </a:solidFill>
              </a:rPr>
              <a:t/>
            </a:r>
            <a:br>
              <a:rPr lang="ru-RU" sz="3100" i="1" dirty="0" smtClean="0">
                <a:solidFill>
                  <a:srgbClr val="A50021"/>
                </a:solidFill>
              </a:rPr>
            </a:br>
            <a:r>
              <a:rPr lang="ru-RU" sz="3100" i="1" dirty="0" err="1" smtClean="0">
                <a:solidFill>
                  <a:srgbClr val="A50021"/>
                </a:solidFill>
              </a:rPr>
              <a:t>Дачиевн</a:t>
            </a:r>
            <a:r>
              <a:rPr lang="ru-RU" sz="3100" i="1" dirty="0" smtClean="0">
                <a:solidFill>
                  <a:srgbClr val="A50021"/>
                </a:solidFill>
              </a:rPr>
              <a:t> </a:t>
            </a:r>
            <a:r>
              <a:rPr lang="ru-RU" sz="3100" i="1" dirty="0">
                <a:solidFill>
                  <a:srgbClr val="A50021"/>
                </a:solidFill>
              </a:rPr>
              <a:t>д1акхалхар </a:t>
            </a:r>
            <a:r>
              <a:rPr lang="ru-RU" sz="3100" i="1" dirty="0" err="1">
                <a:solidFill>
                  <a:srgbClr val="A50021"/>
                </a:solidFill>
              </a:rPr>
              <a:t>нис</a:t>
            </a:r>
            <a:r>
              <a:rPr lang="ru-RU" sz="3100" i="1" dirty="0">
                <a:solidFill>
                  <a:srgbClr val="A50021"/>
                </a:solidFill>
              </a:rPr>
              <a:t> дели ши </a:t>
            </a:r>
            <a:r>
              <a:rPr lang="ru-RU" sz="3100" i="1" dirty="0" err="1">
                <a:solidFill>
                  <a:srgbClr val="A50021"/>
                </a:solidFill>
              </a:rPr>
              <a:t>эзар</a:t>
            </a:r>
            <a:r>
              <a:rPr lang="ru-RU" sz="3100" i="1" dirty="0">
                <a:solidFill>
                  <a:srgbClr val="A50021"/>
                </a:solidFill>
              </a:rPr>
              <a:t> цхьолаг1чу </a:t>
            </a:r>
            <a:r>
              <a:rPr lang="ru-RU" sz="3100" i="1" dirty="0" err="1">
                <a:solidFill>
                  <a:srgbClr val="A50021"/>
                </a:solidFill>
              </a:rPr>
              <a:t>шарахь</a:t>
            </a:r>
            <a:r>
              <a:rPr lang="ru-RU" sz="3100" i="1" dirty="0">
                <a:solidFill>
                  <a:srgbClr val="A50021"/>
                </a:solidFill>
              </a:rPr>
              <a:t>. </a:t>
            </a:r>
            <a:r>
              <a:rPr lang="ru-RU" sz="3100" i="1" dirty="0" smtClean="0">
                <a:solidFill>
                  <a:srgbClr val="A50021"/>
                </a:solidFill>
              </a:rPr>
              <a:t/>
            </a:r>
            <a:br>
              <a:rPr lang="ru-RU" sz="3100" i="1" dirty="0" smtClean="0">
                <a:solidFill>
                  <a:srgbClr val="A50021"/>
                </a:solidFill>
              </a:rPr>
            </a:br>
            <a:r>
              <a:rPr lang="ru-RU" sz="3100" i="1" dirty="0" smtClean="0">
                <a:solidFill>
                  <a:srgbClr val="A50021"/>
                </a:solidFill>
              </a:rPr>
              <a:t>Дала </a:t>
            </a:r>
            <a:r>
              <a:rPr lang="ru-RU" sz="3100" i="1" dirty="0" err="1">
                <a:solidFill>
                  <a:srgbClr val="A50021"/>
                </a:solidFill>
              </a:rPr>
              <a:t>геч</a:t>
            </a:r>
            <a:r>
              <a:rPr lang="ru-RU" sz="3100" i="1" dirty="0">
                <a:solidFill>
                  <a:srgbClr val="A50021"/>
                </a:solidFill>
              </a:rPr>
              <a:t> дойла </a:t>
            </a:r>
            <a:r>
              <a:rPr lang="ru-RU" sz="3100" i="1" dirty="0" err="1" smtClean="0">
                <a:solidFill>
                  <a:srgbClr val="A50021"/>
                </a:solidFill>
              </a:rPr>
              <a:t>цунна</a:t>
            </a:r>
            <a:r>
              <a:rPr lang="ru-RU" sz="3100" i="1" dirty="0">
                <a:solidFill>
                  <a:srgbClr val="A50021"/>
                </a:solidFill>
              </a:rPr>
              <a:t>!</a:t>
            </a:r>
            <a:r>
              <a:rPr lang="ru-RU" sz="3100" i="1" dirty="0"/>
              <a:t/>
            </a:r>
            <a:br>
              <a:rPr lang="ru-RU" sz="3100" i="1" dirty="0"/>
            </a:br>
            <a:r>
              <a:rPr lang="ru-RU" sz="3100" i="1" dirty="0" smtClean="0"/>
              <a:t>        </a:t>
            </a:r>
            <a:r>
              <a:rPr lang="ru-RU" sz="3100" i="1" dirty="0" smtClean="0">
                <a:solidFill>
                  <a:srgbClr val="A50021"/>
                </a:solidFill>
              </a:rPr>
              <a:t>Кхи а </a:t>
            </a:r>
            <a:r>
              <a:rPr lang="ru-RU" sz="3100" i="1" dirty="0" err="1" smtClean="0">
                <a:solidFill>
                  <a:srgbClr val="A50021"/>
                </a:solidFill>
              </a:rPr>
              <a:t>дуккху</a:t>
            </a:r>
            <a:r>
              <a:rPr lang="ru-RU" sz="3100" i="1" dirty="0" smtClean="0">
                <a:solidFill>
                  <a:srgbClr val="A50021"/>
                </a:solidFill>
              </a:rPr>
              <a:t> дара </a:t>
            </a:r>
            <a:r>
              <a:rPr lang="ru-RU" sz="3100" i="1" dirty="0" err="1" smtClean="0">
                <a:solidFill>
                  <a:srgbClr val="A50021"/>
                </a:solidFill>
              </a:rPr>
              <a:t>Осмаев</a:t>
            </a:r>
            <a:r>
              <a:rPr lang="ru-RU" sz="3100" i="1" dirty="0" smtClean="0">
                <a:solidFill>
                  <a:srgbClr val="A50021"/>
                </a:solidFill>
              </a:rPr>
              <a:t> </a:t>
            </a:r>
            <a:r>
              <a:rPr lang="ru-RU" sz="3100" i="1" dirty="0" err="1" smtClean="0">
                <a:solidFill>
                  <a:srgbClr val="A50021"/>
                </a:solidFill>
              </a:rPr>
              <a:t>Мовлан</a:t>
            </a:r>
            <a:r>
              <a:rPr lang="ru-RU" sz="3100" i="1" dirty="0" smtClean="0">
                <a:solidFill>
                  <a:srgbClr val="A50021"/>
                </a:solidFill>
              </a:rPr>
              <a:t> </a:t>
            </a:r>
            <a:r>
              <a:rPr lang="ru-RU" sz="3100" i="1" dirty="0" err="1" smtClean="0">
                <a:solidFill>
                  <a:srgbClr val="A50021"/>
                </a:solidFill>
              </a:rPr>
              <a:t>дийца</a:t>
            </a:r>
            <a:r>
              <a:rPr lang="ru-RU" sz="3100" i="1" dirty="0" smtClean="0">
                <a:solidFill>
                  <a:srgbClr val="A50021"/>
                </a:solidFill>
              </a:rPr>
              <a:t> </a:t>
            </a:r>
            <a:br>
              <a:rPr lang="ru-RU" sz="3100" i="1" dirty="0" smtClean="0">
                <a:solidFill>
                  <a:srgbClr val="A50021"/>
                </a:solidFill>
              </a:rPr>
            </a:br>
            <a:r>
              <a:rPr lang="ru-RU" sz="3100" i="1" dirty="0" err="1" smtClean="0">
                <a:solidFill>
                  <a:srgbClr val="A50021"/>
                </a:solidFill>
              </a:rPr>
              <a:t>Дачиев</a:t>
            </a:r>
            <a:r>
              <a:rPr lang="ru-RU" sz="3100" i="1" dirty="0" smtClean="0">
                <a:solidFill>
                  <a:srgbClr val="A50021"/>
                </a:solidFill>
              </a:rPr>
              <a:t> </a:t>
            </a:r>
            <a:r>
              <a:rPr lang="ru-RU" sz="3100" i="1" dirty="0" err="1" smtClean="0">
                <a:solidFill>
                  <a:srgbClr val="A50021"/>
                </a:solidFill>
              </a:rPr>
              <a:t>Хансултанех</a:t>
            </a:r>
            <a:r>
              <a:rPr lang="ru-RU" sz="3100" i="1" dirty="0" smtClean="0">
                <a:solidFill>
                  <a:srgbClr val="A50021"/>
                </a:solidFill>
              </a:rPr>
              <a:t> лаьцна.</a:t>
            </a: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8024"/>
            <a:ext cx="3248024" cy="2195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249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0" y="138022"/>
            <a:ext cx="12405360" cy="6171337"/>
          </a:xfrm>
        </p:spPr>
        <p:txBody>
          <a:bodyPr>
            <a:normAutofit fontScale="90000"/>
          </a:bodyPr>
          <a:lstStyle/>
          <a:p>
            <a:pPr algn="ctr"/>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t>
            </a:r>
            <a:br>
              <a:rPr lang="ru-RU" sz="3100" i="1" dirty="0" smtClean="0"/>
            </a:br>
            <a:r>
              <a:rPr lang="ru-RU" sz="3100" i="1" dirty="0" smtClean="0"/>
              <a:t>         </a:t>
            </a:r>
            <a:r>
              <a:rPr lang="ru-RU" sz="4000" b="1" i="1" dirty="0" err="1" smtClean="0">
                <a:solidFill>
                  <a:srgbClr val="A50021"/>
                </a:solidFill>
              </a:rPr>
              <a:t>Кхолламан</a:t>
            </a:r>
            <a:r>
              <a:rPr lang="ru-RU" sz="4000" b="1" i="1" dirty="0" smtClean="0">
                <a:solidFill>
                  <a:srgbClr val="A50021"/>
                </a:solidFill>
              </a:rPr>
              <a:t> </a:t>
            </a:r>
            <a:r>
              <a:rPr lang="ru-RU" sz="4000" b="1" i="1" dirty="0" err="1" smtClean="0">
                <a:solidFill>
                  <a:srgbClr val="A50021"/>
                </a:solidFill>
              </a:rPr>
              <a:t>бутт</a:t>
            </a:r>
            <a:r>
              <a:rPr lang="ru-RU" sz="4000" b="1" i="1" dirty="0" smtClean="0">
                <a:solidFill>
                  <a:srgbClr val="A50021"/>
                </a:solidFill>
              </a:rPr>
              <a:t/>
            </a:r>
            <a:br>
              <a:rPr lang="ru-RU" sz="4000" b="1" i="1" dirty="0" smtClean="0">
                <a:solidFill>
                  <a:srgbClr val="A50021"/>
                </a:solidFill>
              </a:rPr>
            </a:br>
            <a:r>
              <a:rPr lang="ru-RU" sz="4000" b="1" i="1" dirty="0" smtClean="0">
                <a:solidFill>
                  <a:srgbClr val="A50021"/>
                </a:solidFill>
              </a:rPr>
              <a:t/>
            </a:r>
            <a:br>
              <a:rPr lang="ru-RU" sz="4000" b="1" i="1" dirty="0" smtClean="0">
                <a:solidFill>
                  <a:srgbClr val="A50021"/>
                </a:solidFill>
              </a:rPr>
            </a:br>
            <a:r>
              <a:rPr lang="ru-RU" sz="3100" i="1" dirty="0"/>
              <a:t> </a:t>
            </a:r>
            <a:r>
              <a:rPr lang="ru-RU" sz="3100" i="1" dirty="0" smtClean="0"/>
              <a:t>               </a:t>
            </a:r>
            <a:r>
              <a:rPr lang="ru-RU" altLang="en-US" sz="3200" b="1" i="1" dirty="0" smtClean="0">
                <a:solidFill>
                  <a:srgbClr val="A50021"/>
                </a:solidFill>
                <a:latin typeface="Times New Roman" panose="02020603050405020304" pitchFamily="18" charset="0"/>
                <a:cs typeface="Times New Roman" panose="02020603050405020304" pitchFamily="18" charset="0"/>
              </a:rPr>
              <a:t>Хьошалг1а </a:t>
            </a:r>
            <a:r>
              <a:rPr lang="ru-RU" altLang="en-US" sz="3200" b="1" i="1" dirty="0">
                <a:solidFill>
                  <a:srgbClr val="A50021"/>
                </a:solidFill>
                <a:latin typeface="Times New Roman" panose="02020603050405020304" pitchFamily="18" charset="0"/>
                <a:cs typeface="Times New Roman" panose="02020603050405020304" pitchFamily="18" charset="0"/>
              </a:rPr>
              <a:t>даг1ара  - Х.Ч. </a:t>
            </a:r>
            <a:r>
              <a:rPr lang="ru-RU" altLang="en-US" sz="3200" b="1" i="1" dirty="0" err="1" smtClean="0">
                <a:solidFill>
                  <a:srgbClr val="A50021"/>
                </a:solidFill>
                <a:latin typeface="Times New Roman" panose="02020603050405020304" pitchFamily="18" charset="0"/>
                <a:cs typeface="Times New Roman" panose="02020603050405020304" pitchFamily="18" charset="0"/>
              </a:rPr>
              <a:t>Дачиевн</a:t>
            </a:r>
            <a:r>
              <a:rPr lang="ru-RU" altLang="en-US" sz="3200" b="1" i="1" dirty="0" smtClean="0">
                <a:solidFill>
                  <a:srgbClr val="A50021"/>
                </a:solidFill>
                <a:latin typeface="Times New Roman" panose="02020603050405020304" pitchFamily="18" charset="0"/>
                <a:cs typeface="Times New Roman" panose="02020603050405020304" pitchFamily="18" charset="0"/>
              </a:rPr>
              <a:t> </a:t>
            </a:r>
            <a:r>
              <a:rPr lang="ru-RU" altLang="en-US" sz="3200" b="1" i="1" dirty="0" err="1" smtClean="0">
                <a:solidFill>
                  <a:srgbClr val="A50021"/>
                </a:solidFill>
                <a:latin typeface="Times New Roman" panose="02020603050405020304" pitchFamily="18" charset="0"/>
                <a:cs typeface="Times New Roman" panose="02020603050405020304" pitchFamily="18" charset="0"/>
              </a:rPr>
              <a:t>накъост</a:t>
            </a:r>
            <a:r>
              <a:rPr lang="ru-RU" altLang="en-US" sz="3200" b="1" i="1" dirty="0" smtClean="0">
                <a:solidFill>
                  <a:srgbClr val="A50021"/>
                </a:solidFill>
                <a:latin typeface="Times New Roman" panose="02020603050405020304" pitchFamily="18" charset="0"/>
                <a:cs typeface="Times New Roman" panose="02020603050405020304" pitchFamily="18" charset="0"/>
              </a:rPr>
              <a:t>, А.А. </a:t>
            </a:r>
            <a:r>
              <a:rPr lang="ru-RU" altLang="en-US" sz="3200" b="1" i="1" dirty="0" err="1" smtClean="0">
                <a:solidFill>
                  <a:srgbClr val="A50021"/>
                </a:solidFill>
                <a:latin typeface="Times New Roman" panose="02020603050405020304" pitchFamily="18" charset="0"/>
                <a:cs typeface="Times New Roman" panose="02020603050405020304" pitchFamily="18" charset="0"/>
              </a:rPr>
              <a:t>Гакаев</a:t>
            </a:r>
            <a:r>
              <a:rPr lang="ru-RU" altLang="en-US" sz="3200" b="1" i="1" dirty="0" smtClean="0">
                <a:solidFill>
                  <a:srgbClr val="A50021"/>
                </a:solidFill>
                <a:latin typeface="Times New Roman" panose="02020603050405020304" pitchFamily="18" charset="0"/>
                <a:cs typeface="Times New Roman" panose="02020603050405020304" pitchFamily="18" charset="0"/>
              </a:rPr>
              <a:t> </a:t>
            </a:r>
            <a:r>
              <a:rPr lang="ru-RU" altLang="en-US" sz="3200" b="1" i="1" dirty="0" err="1" smtClean="0">
                <a:solidFill>
                  <a:srgbClr val="A50021"/>
                </a:solidFill>
                <a:latin typeface="Times New Roman" panose="02020603050405020304" pitchFamily="18" charset="0"/>
                <a:cs typeface="Times New Roman" panose="02020603050405020304" pitchFamily="18" charset="0"/>
              </a:rPr>
              <a:t>волчу</a:t>
            </a:r>
            <a:r>
              <a:rPr lang="ru-RU" altLang="en-US" sz="3200" b="1" i="1" dirty="0" smtClean="0">
                <a:solidFill>
                  <a:srgbClr val="A50021"/>
                </a:solidFill>
                <a:latin typeface="Times New Roman" panose="02020603050405020304" pitchFamily="18" charset="0"/>
                <a:cs typeface="Times New Roman" panose="02020603050405020304" pitchFamily="18" charset="0"/>
              </a:rPr>
              <a:t> </a:t>
            </a:r>
            <a:r>
              <a:rPr lang="ru-RU" altLang="en-US" sz="3200" b="1" i="1" dirty="0">
                <a:solidFill>
                  <a:srgbClr val="A50021"/>
                </a:solidFill>
                <a:latin typeface="Times New Roman" panose="02020603050405020304" pitchFamily="18" charset="0"/>
                <a:cs typeface="Times New Roman" panose="02020603050405020304" pitchFamily="18" charset="0"/>
              </a:rPr>
              <a:t>х1усаме.</a:t>
            </a:r>
            <a:br>
              <a:rPr lang="ru-RU" altLang="en-US" sz="3200" b="1" i="1" dirty="0">
                <a:solidFill>
                  <a:srgbClr val="A50021"/>
                </a:solidFill>
                <a:latin typeface="Times New Roman" panose="02020603050405020304" pitchFamily="18" charset="0"/>
                <a:cs typeface="Times New Roman" panose="02020603050405020304" pitchFamily="18" charset="0"/>
              </a:rPr>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576" y="2560320"/>
            <a:ext cx="6010656" cy="3749040"/>
          </a:xfrm>
          <a:prstGeom prst="rect">
            <a:avLst/>
          </a:prstGeom>
          <a:ln>
            <a:noFill/>
          </a:ln>
          <a:effectLst>
            <a:softEdge rad="112500"/>
          </a:effectLst>
        </p:spPr>
      </p:pic>
    </p:spTree>
    <p:extLst>
      <p:ext uri="{BB962C8B-B14F-4D97-AF65-F5344CB8AC3E}">
        <p14:creationId xmlns:p14="http://schemas.microsoft.com/office/powerpoint/2010/main" val="2907702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0" y="0"/>
            <a:ext cx="12206377" cy="2686820"/>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t>
            </a:r>
            <a:br>
              <a:rPr lang="ru-RU" sz="3100" i="1" dirty="0" smtClean="0"/>
            </a:br>
            <a:r>
              <a:rPr lang="ru-RU" sz="3100" i="1" dirty="0"/>
              <a:t/>
            </a:r>
            <a:br>
              <a:rPr lang="ru-RU" sz="3100" i="1" dirty="0"/>
            </a:br>
            <a:r>
              <a:rPr lang="ru-RU" sz="3100" i="1" dirty="0" smtClean="0"/>
              <a:t>	</a:t>
            </a:r>
            <a:r>
              <a:rPr lang="ru-RU" sz="3100" b="1" i="1" dirty="0" err="1" smtClean="0">
                <a:solidFill>
                  <a:srgbClr val="A50021"/>
                </a:solidFill>
              </a:rPr>
              <a:t>Кхиархошца</a:t>
            </a:r>
            <a:r>
              <a:rPr lang="ru-RU" sz="3100" b="1" i="1" dirty="0" smtClean="0">
                <a:solidFill>
                  <a:srgbClr val="A50021"/>
                </a:solidFill>
              </a:rPr>
              <a:t> </a:t>
            </a:r>
            <a:r>
              <a:rPr lang="ru-RU" sz="3100" b="1" i="1" dirty="0" err="1" smtClean="0">
                <a:solidFill>
                  <a:srgbClr val="A50021"/>
                </a:solidFill>
              </a:rPr>
              <a:t>тхо</a:t>
            </a:r>
            <a:r>
              <a:rPr lang="ru-RU" sz="3100" b="1" i="1" dirty="0" smtClean="0">
                <a:solidFill>
                  <a:srgbClr val="A50021"/>
                </a:solidFill>
              </a:rPr>
              <a:t> </a:t>
            </a:r>
            <a:r>
              <a:rPr lang="ru-RU" sz="3100" b="1" i="1" dirty="0" err="1" smtClean="0">
                <a:solidFill>
                  <a:srgbClr val="A50021"/>
                </a:solidFill>
              </a:rPr>
              <a:t>цхьана</a:t>
            </a:r>
            <a:r>
              <a:rPr lang="ru-RU" sz="3100" b="1" i="1" dirty="0" smtClean="0">
                <a:solidFill>
                  <a:srgbClr val="A50021"/>
                </a:solidFill>
              </a:rPr>
              <a:t> даг1ара </a:t>
            </a:r>
            <a:r>
              <a:rPr lang="ru-RU" sz="3100" b="1" i="1" dirty="0" err="1" smtClean="0">
                <a:solidFill>
                  <a:srgbClr val="A50021"/>
                </a:solidFill>
              </a:rPr>
              <a:t>Гакаев</a:t>
            </a:r>
            <a:r>
              <a:rPr lang="ru-RU" sz="3100" b="1" i="1" dirty="0" smtClean="0">
                <a:solidFill>
                  <a:srgbClr val="A50021"/>
                </a:solidFill>
              </a:rPr>
              <a:t> </a:t>
            </a:r>
            <a:r>
              <a:rPr lang="ru-RU" sz="3100" b="1" i="1" dirty="0" err="1" smtClean="0">
                <a:solidFill>
                  <a:srgbClr val="A50021"/>
                </a:solidFill>
              </a:rPr>
              <a:t>Аликан</a:t>
            </a:r>
            <a:r>
              <a:rPr lang="ru-RU" sz="3100" b="1" i="1" dirty="0" smtClean="0">
                <a:solidFill>
                  <a:srgbClr val="A50021"/>
                </a:solidFill>
              </a:rPr>
              <a:t> х1усаме.</a:t>
            </a:r>
            <a:br>
              <a:rPr lang="ru-RU" sz="3100" b="1" i="1" dirty="0" smtClean="0">
                <a:solidFill>
                  <a:srgbClr val="A50021"/>
                </a:solidFill>
              </a:rPr>
            </a:br>
            <a:r>
              <a:rPr lang="ru-RU" sz="3100" b="1" i="1" dirty="0" smtClean="0">
                <a:solidFill>
                  <a:srgbClr val="A50021"/>
                </a:solidFill>
              </a:rPr>
              <a:t>Х.Ч. </a:t>
            </a:r>
            <a:r>
              <a:rPr lang="ru-RU" sz="3100" b="1" i="1" dirty="0" err="1" smtClean="0">
                <a:solidFill>
                  <a:srgbClr val="A50021"/>
                </a:solidFill>
              </a:rPr>
              <a:t>Дачиевх</a:t>
            </a:r>
            <a:r>
              <a:rPr lang="ru-RU" sz="3100" b="1" i="1" dirty="0" smtClean="0">
                <a:solidFill>
                  <a:srgbClr val="A50021"/>
                </a:solidFill>
              </a:rPr>
              <a:t> лаьцна </a:t>
            </a:r>
            <a:r>
              <a:rPr lang="ru-RU" sz="3100" b="1" i="1" dirty="0" err="1" smtClean="0">
                <a:solidFill>
                  <a:srgbClr val="A50021"/>
                </a:solidFill>
              </a:rPr>
              <a:t>дийцира</a:t>
            </a:r>
            <a:r>
              <a:rPr lang="ru-RU" sz="3100" b="1" i="1" dirty="0" smtClean="0">
                <a:solidFill>
                  <a:srgbClr val="A50021"/>
                </a:solidFill>
              </a:rPr>
              <a:t> </a:t>
            </a:r>
            <a:r>
              <a:rPr lang="ru-RU" sz="3100" b="1" i="1" dirty="0" err="1" smtClean="0">
                <a:solidFill>
                  <a:srgbClr val="A50021"/>
                </a:solidFill>
              </a:rPr>
              <a:t>диккаа</a:t>
            </a:r>
            <a:r>
              <a:rPr lang="ru-RU" sz="3100" b="1" i="1" dirty="0" smtClean="0">
                <a:solidFill>
                  <a:srgbClr val="A50021"/>
                </a:solidFill>
              </a:rPr>
              <a:t> х1ума, </a:t>
            </a:r>
            <a:r>
              <a:rPr lang="ru-RU" sz="3100" b="1" i="1" dirty="0" err="1" smtClean="0">
                <a:solidFill>
                  <a:srgbClr val="A50021"/>
                </a:solidFill>
              </a:rPr>
              <a:t>кхиорхоша</a:t>
            </a:r>
            <a:r>
              <a:rPr lang="ru-RU" sz="3100" b="1" i="1" dirty="0" smtClean="0">
                <a:solidFill>
                  <a:srgbClr val="A50021"/>
                </a:solidFill>
              </a:rPr>
              <a:t> ладуьйг1ира </a:t>
            </a:r>
            <a:r>
              <a:rPr lang="ru-RU" sz="3100" b="1" i="1" dirty="0" err="1" smtClean="0">
                <a:solidFill>
                  <a:srgbClr val="A50021"/>
                </a:solidFill>
              </a:rPr>
              <a:t>леррина</a:t>
            </a:r>
            <a:r>
              <a:rPr lang="ru-RU" sz="3100" b="1" i="1" dirty="0" smtClean="0">
                <a:solidFill>
                  <a:srgbClr val="A50021"/>
                </a:solidFill>
              </a:rPr>
              <a:t>.</a:t>
            </a:r>
            <a:br>
              <a:rPr lang="ru-RU" sz="3100" b="1" i="1" dirty="0" smtClean="0">
                <a:solidFill>
                  <a:srgbClr val="A50021"/>
                </a:solidFill>
              </a:rPr>
            </a:br>
            <a:r>
              <a:rPr lang="ru-RU" sz="1300" b="1" i="1" dirty="0">
                <a:solidFill>
                  <a:srgbClr val="A50021"/>
                </a:solidFill>
              </a:rPr>
              <a:t/>
            </a:r>
            <a:br>
              <a:rPr lang="ru-RU" sz="1300" b="1" i="1" dirty="0">
                <a:solidFill>
                  <a:srgbClr val="A50021"/>
                </a:solidFill>
              </a:rPr>
            </a:br>
            <a:r>
              <a:rPr lang="ru-RU" sz="1300" b="1" i="1" dirty="0" smtClean="0">
                <a:solidFill>
                  <a:srgbClr val="A50021"/>
                </a:solidFill>
              </a:rPr>
              <a:t>	</a:t>
            </a:r>
            <a:r>
              <a:rPr lang="ru-RU" sz="3100" b="1" i="1" dirty="0" err="1" smtClean="0">
                <a:solidFill>
                  <a:srgbClr val="A50021"/>
                </a:solidFill>
              </a:rPr>
              <a:t>Мостаг</a:t>
            </a:r>
            <a:r>
              <a:rPr lang="en-US" sz="3100" b="1" i="1" dirty="0">
                <a:solidFill>
                  <a:srgbClr val="A50021"/>
                </a:solidFill>
              </a:rPr>
              <a:t>I</a:t>
            </a:r>
            <a:r>
              <a:rPr lang="ru-RU" sz="3100" b="1" i="1" dirty="0" err="1">
                <a:solidFill>
                  <a:srgbClr val="A50021"/>
                </a:solidFill>
              </a:rPr>
              <a:t>чунна</a:t>
            </a:r>
            <a:r>
              <a:rPr lang="ru-RU" sz="3100" b="1" i="1" dirty="0">
                <a:solidFill>
                  <a:srgbClr val="A50021"/>
                </a:solidFill>
              </a:rPr>
              <a:t> </a:t>
            </a:r>
            <a:r>
              <a:rPr lang="ru-RU" sz="3100" b="1" i="1" dirty="0" err="1" smtClean="0">
                <a:solidFill>
                  <a:srgbClr val="A50021"/>
                </a:solidFill>
              </a:rPr>
              <a:t>дуьхьал</a:t>
            </a:r>
            <a:r>
              <a:rPr lang="ru-RU" sz="3100" b="1" i="1" dirty="0" smtClean="0">
                <a:solidFill>
                  <a:srgbClr val="A50021"/>
                </a:solidFill>
              </a:rPr>
              <a:t> муха </a:t>
            </a:r>
            <a:r>
              <a:rPr lang="ru-RU" sz="3100" b="1" i="1" dirty="0" err="1">
                <a:solidFill>
                  <a:srgbClr val="A50021"/>
                </a:solidFill>
              </a:rPr>
              <a:t>лаьтташ</a:t>
            </a:r>
            <a:r>
              <a:rPr lang="ru-RU" sz="3100" b="1" i="1" dirty="0">
                <a:solidFill>
                  <a:srgbClr val="A50021"/>
                </a:solidFill>
              </a:rPr>
              <a:t> </a:t>
            </a:r>
            <a:r>
              <a:rPr lang="ru-RU" sz="3100" b="1" i="1" dirty="0" err="1">
                <a:solidFill>
                  <a:srgbClr val="A50021"/>
                </a:solidFill>
              </a:rPr>
              <a:t>хилла</a:t>
            </a:r>
            <a:r>
              <a:rPr lang="ru-RU" sz="3100" b="1" i="1" dirty="0">
                <a:solidFill>
                  <a:srgbClr val="A50021"/>
                </a:solidFill>
              </a:rPr>
              <a:t> </a:t>
            </a:r>
            <a:r>
              <a:rPr lang="ru-RU" sz="3100" b="1" i="1" dirty="0" smtClean="0">
                <a:solidFill>
                  <a:srgbClr val="A50021"/>
                </a:solidFill>
              </a:rPr>
              <a:t>Разведчик </a:t>
            </a:r>
            <a:r>
              <a:rPr lang="ru-RU" sz="3100" b="1" i="1" dirty="0" err="1" smtClean="0">
                <a:solidFill>
                  <a:srgbClr val="A50021"/>
                </a:solidFill>
              </a:rPr>
              <a:t>Дачиев</a:t>
            </a:r>
            <a:r>
              <a:rPr lang="ru-RU" sz="3100" b="1" i="1" dirty="0" smtClean="0">
                <a:solidFill>
                  <a:srgbClr val="A50021"/>
                </a:solidFill>
              </a:rPr>
              <a:t> </a:t>
            </a:r>
            <a:r>
              <a:rPr lang="ru-RU" sz="3100" b="1" i="1" dirty="0" err="1" smtClean="0">
                <a:solidFill>
                  <a:srgbClr val="A50021"/>
                </a:solidFill>
              </a:rPr>
              <a:t>Хансолта</a:t>
            </a:r>
            <a:r>
              <a:rPr lang="ru-RU" sz="3100" b="1" i="1" dirty="0" smtClean="0">
                <a:solidFill>
                  <a:srgbClr val="A50021"/>
                </a:solidFill>
              </a:rPr>
              <a:t>, </a:t>
            </a:r>
            <a:r>
              <a:rPr lang="ru-RU" sz="3100" b="1" i="1" dirty="0" err="1">
                <a:solidFill>
                  <a:srgbClr val="A50021"/>
                </a:solidFill>
              </a:rPr>
              <a:t>и</a:t>
            </a:r>
            <a:r>
              <a:rPr lang="ru-RU" sz="3100" b="1" i="1" dirty="0" err="1" smtClean="0">
                <a:solidFill>
                  <a:srgbClr val="A50021"/>
                </a:solidFill>
              </a:rPr>
              <a:t>за</a:t>
            </a:r>
            <a:r>
              <a:rPr lang="ru-RU" sz="3100" b="1" i="1" dirty="0" smtClean="0">
                <a:solidFill>
                  <a:srgbClr val="A50021"/>
                </a:solidFill>
              </a:rPr>
              <a:t> </a:t>
            </a:r>
            <a:r>
              <a:rPr lang="ru-RU" sz="3100" b="1" i="1" dirty="0" err="1">
                <a:solidFill>
                  <a:srgbClr val="A50021"/>
                </a:solidFill>
              </a:rPr>
              <a:t>шайн</a:t>
            </a:r>
            <a:r>
              <a:rPr lang="ru-RU" sz="3100" b="1" i="1" dirty="0">
                <a:solidFill>
                  <a:srgbClr val="A50021"/>
                </a:solidFill>
              </a:rPr>
              <a:t> </a:t>
            </a:r>
            <a:r>
              <a:rPr lang="ru-RU" sz="3100" b="1" i="1" dirty="0" err="1">
                <a:solidFill>
                  <a:srgbClr val="A50021"/>
                </a:solidFill>
              </a:rPr>
              <a:t>куьйгаллехь</a:t>
            </a:r>
            <a:r>
              <a:rPr lang="ru-RU" sz="3100" b="1" i="1" dirty="0">
                <a:solidFill>
                  <a:srgbClr val="A50021"/>
                </a:solidFill>
              </a:rPr>
              <a:t> </a:t>
            </a:r>
            <a:r>
              <a:rPr lang="ru-RU" sz="3100" b="1" i="1" dirty="0" err="1">
                <a:solidFill>
                  <a:srgbClr val="A50021"/>
                </a:solidFill>
              </a:rPr>
              <a:t>эпсар</a:t>
            </a:r>
            <a:r>
              <a:rPr lang="ru-RU" sz="3100" b="1" i="1" dirty="0">
                <a:solidFill>
                  <a:srgbClr val="A50021"/>
                </a:solidFill>
              </a:rPr>
              <a:t> </a:t>
            </a:r>
            <a:r>
              <a:rPr lang="ru-RU" sz="3100" b="1" i="1" dirty="0" err="1">
                <a:solidFill>
                  <a:srgbClr val="A50021"/>
                </a:solidFill>
              </a:rPr>
              <a:t>обер</a:t>
            </a:r>
            <a:r>
              <a:rPr lang="ru-RU" sz="3100" b="1" i="1" dirty="0">
                <a:solidFill>
                  <a:srgbClr val="A50021"/>
                </a:solidFill>
              </a:rPr>
              <a:t>-лейтенант а </a:t>
            </a:r>
            <a:r>
              <a:rPr lang="ru-RU" sz="3100" b="1" i="1" dirty="0" err="1">
                <a:solidFill>
                  <a:srgbClr val="A50021"/>
                </a:solidFill>
              </a:rPr>
              <a:t>волуш</a:t>
            </a:r>
            <a:r>
              <a:rPr lang="ru-RU" sz="3100" b="1" i="1" dirty="0">
                <a:solidFill>
                  <a:srgbClr val="A50021"/>
                </a:solidFill>
              </a:rPr>
              <a:t> 16 </a:t>
            </a:r>
            <a:r>
              <a:rPr lang="ru-RU" sz="3100" b="1" i="1" dirty="0" err="1">
                <a:solidFill>
                  <a:srgbClr val="A50021"/>
                </a:solidFill>
              </a:rPr>
              <a:t>мостаг</a:t>
            </a:r>
            <a:r>
              <a:rPr lang="en-US" sz="3100" b="1" i="1" dirty="0">
                <a:solidFill>
                  <a:srgbClr val="A50021"/>
                </a:solidFill>
              </a:rPr>
              <a:t>I</a:t>
            </a:r>
            <a:r>
              <a:rPr lang="ru-RU" sz="3100" b="1" i="1" dirty="0" err="1">
                <a:solidFill>
                  <a:srgbClr val="A50021"/>
                </a:solidFill>
              </a:rPr>
              <a:t>чух</a:t>
            </a:r>
            <a:r>
              <a:rPr lang="ru-RU" sz="3100" b="1" i="1" dirty="0">
                <a:solidFill>
                  <a:srgbClr val="A50021"/>
                </a:solidFill>
              </a:rPr>
              <a:t> </a:t>
            </a:r>
            <a:r>
              <a:rPr lang="ru-RU" sz="3100" b="1" i="1" dirty="0" err="1">
                <a:solidFill>
                  <a:srgbClr val="A50021"/>
                </a:solidFill>
              </a:rPr>
              <a:t>лаьтташ</a:t>
            </a:r>
            <a:r>
              <a:rPr lang="ru-RU" sz="3100" b="1" i="1" dirty="0">
                <a:solidFill>
                  <a:srgbClr val="A50021"/>
                </a:solidFill>
              </a:rPr>
              <a:t> </a:t>
            </a:r>
            <a:r>
              <a:rPr lang="ru-RU" sz="3100" b="1" i="1" dirty="0" err="1">
                <a:solidFill>
                  <a:srgbClr val="A50021"/>
                </a:solidFill>
              </a:rPr>
              <a:t>хиллера</a:t>
            </a:r>
            <a:r>
              <a:rPr lang="ru-RU" sz="3100" b="1" i="1" dirty="0">
                <a:solidFill>
                  <a:srgbClr val="A50021"/>
                </a:solidFill>
              </a:rPr>
              <a:t>. </a:t>
            </a:r>
            <a:r>
              <a:rPr lang="ru-RU" sz="3100" b="1" i="1" dirty="0" err="1">
                <a:solidFill>
                  <a:srgbClr val="A50021"/>
                </a:solidFill>
              </a:rPr>
              <a:t>Разведчикаша</a:t>
            </a:r>
            <a:r>
              <a:rPr lang="ru-RU" sz="3100" b="1" i="1" dirty="0">
                <a:solidFill>
                  <a:srgbClr val="A50021"/>
                </a:solidFill>
              </a:rPr>
              <a:t> </a:t>
            </a:r>
            <a:r>
              <a:rPr lang="ru-RU" sz="3100" b="1" i="1" dirty="0" err="1">
                <a:solidFill>
                  <a:srgbClr val="A50021"/>
                </a:solidFill>
              </a:rPr>
              <a:t>цигарчу</a:t>
            </a:r>
            <a:r>
              <a:rPr lang="ru-RU" sz="3100" b="1" i="1" dirty="0">
                <a:solidFill>
                  <a:srgbClr val="A50021"/>
                </a:solidFill>
              </a:rPr>
              <a:t> </a:t>
            </a:r>
            <a:r>
              <a:rPr lang="ru-RU" sz="3100" b="1" i="1" dirty="0" err="1">
                <a:solidFill>
                  <a:srgbClr val="A50021"/>
                </a:solidFill>
              </a:rPr>
              <a:t>партизанашца</a:t>
            </a:r>
            <a:r>
              <a:rPr lang="ru-RU" sz="3100" b="1" i="1" dirty="0">
                <a:solidFill>
                  <a:srgbClr val="A50021"/>
                </a:solidFill>
              </a:rPr>
              <a:t> з</a:t>
            </a:r>
            <a:r>
              <a:rPr lang="en-US" sz="3100" b="1" i="1" dirty="0">
                <a:solidFill>
                  <a:srgbClr val="A50021"/>
                </a:solidFill>
              </a:rPr>
              <a:t>I</a:t>
            </a:r>
            <a:r>
              <a:rPr lang="ru-RU" sz="3100" b="1" i="1" dirty="0">
                <a:solidFill>
                  <a:srgbClr val="A50021"/>
                </a:solidFill>
              </a:rPr>
              <a:t>е </a:t>
            </a:r>
            <a:r>
              <a:rPr lang="ru-RU" sz="3100" b="1" i="1" dirty="0" smtClean="0">
                <a:solidFill>
                  <a:srgbClr val="A50021"/>
                </a:solidFill>
              </a:rPr>
              <a:t>тесна </a:t>
            </a:r>
            <a:r>
              <a:rPr lang="ru-RU" sz="3100" b="1" i="1" dirty="0" err="1" smtClean="0">
                <a:solidFill>
                  <a:srgbClr val="A50021"/>
                </a:solidFill>
              </a:rPr>
              <a:t>хилла</a:t>
            </a:r>
            <a:r>
              <a:rPr lang="ru-RU" sz="3100" b="1" i="1" dirty="0" smtClean="0">
                <a:solidFill>
                  <a:srgbClr val="A50021"/>
                </a:solidFill>
              </a:rPr>
              <a:t>, </a:t>
            </a:r>
            <a:r>
              <a:rPr lang="ru-RU" sz="3100" b="1" i="1" dirty="0" err="1">
                <a:solidFill>
                  <a:srgbClr val="A50021"/>
                </a:solidFill>
              </a:rPr>
              <a:t>цаьрга</a:t>
            </a:r>
            <a:r>
              <a:rPr lang="ru-RU" sz="3100" b="1" i="1" dirty="0">
                <a:solidFill>
                  <a:srgbClr val="A50021"/>
                </a:solidFill>
              </a:rPr>
              <a:t> </a:t>
            </a:r>
            <a:r>
              <a:rPr lang="ru-RU" sz="3100" b="1" i="1" dirty="0" err="1" smtClean="0">
                <a:solidFill>
                  <a:srgbClr val="A50021"/>
                </a:solidFill>
              </a:rPr>
              <a:t>шайна</a:t>
            </a:r>
            <a:r>
              <a:rPr lang="ru-RU" sz="3100" b="1" i="1" dirty="0" smtClean="0">
                <a:solidFill>
                  <a:srgbClr val="A50021"/>
                </a:solidFill>
              </a:rPr>
              <a:t> г1о </a:t>
            </a:r>
            <a:r>
              <a:rPr lang="ru-RU" sz="3100" b="1" i="1" dirty="0" err="1">
                <a:solidFill>
                  <a:srgbClr val="A50021"/>
                </a:solidFill>
              </a:rPr>
              <a:t>дойтуш</a:t>
            </a:r>
            <a:r>
              <a:rPr lang="ru-RU" sz="3100" b="1" i="1" dirty="0">
                <a:solidFill>
                  <a:srgbClr val="A50021"/>
                </a:solidFill>
              </a:rPr>
              <a:t>, ц</a:t>
            </a:r>
            <a:r>
              <a:rPr lang="en-US" sz="3100" b="1" i="1" dirty="0">
                <a:solidFill>
                  <a:srgbClr val="A50021"/>
                </a:solidFill>
              </a:rPr>
              <a:t>I</a:t>
            </a:r>
            <a:r>
              <a:rPr lang="ru-RU" sz="3100" b="1" i="1" dirty="0" err="1">
                <a:solidFill>
                  <a:srgbClr val="A50021"/>
                </a:solidFill>
              </a:rPr>
              <a:t>еххьана</a:t>
            </a:r>
            <a:r>
              <a:rPr lang="ru-RU" sz="3100" b="1" i="1" dirty="0">
                <a:solidFill>
                  <a:srgbClr val="A50021"/>
                </a:solidFill>
              </a:rPr>
              <a:t> </a:t>
            </a:r>
            <a:r>
              <a:rPr lang="ru-RU" sz="3100" b="1" i="1" dirty="0" err="1">
                <a:solidFill>
                  <a:srgbClr val="A50021"/>
                </a:solidFill>
              </a:rPr>
              <a:t>мостаг</a:t>
            </a:r>
            <a:r>
              <a:rPr lang="en-US" sz="3100" b="1" i="1" dirty="0">
                <a:solidFill>
                  <a:srgbClr val="A50021"/>
                </a:solidFill>
              </a:rPr>
              <a:t>I</a:t>
            </a:r>
            <a:r>
              <a:rPr lang="ru-RU" sz="3100" b="1" i="1" dirty="0" err="1">
                <a:solidFill>
                  <a:srgbClr val="A50021"/>
                </a:solidFill>
              </a:rPr>
              <a:t>чун</a:t>
            </a:r>
            <a:r>
              <a:rPr lang="ru-RU" sz="3100" b="1" i="1" dirty="0">
                <a:solidFill>
                  <a:srgbClr val="A50021"/>
                </a:solidFill>
              </a:rPr>
              <a:t> </a:t>
            </a:r>
            <a:r>
              <a:rPr lang="ru-RU" sz="3100" b="1" i="1" dirty="0" err="1">
                <a:solidFill>
                  <a:srgbClr val="A50021"/>
                </a:solidFill>
              </a:rPr>
              <a:t>гарнизонна</a:t>
            </a:r>
            <a:r>
              <a:rPr lang="ru-RU" sz="3100" b="1" i="1" dirty="0">
                <a:solidFill>
                  <a:srgbClr val="A50021"/>
                </a:solidFill>
              </a:rPr>
              <a:t> т</a:t>
            </a:r>
            <a:r>
              <a:rPr lang="en-US" sz="3100" b="1" i="1" dirty="0">
                <a:solidFill>
                  <a:srgbClr val="A50021"/>
                </a:solidFill>
              </a:rPr>
              <a:t>I</a:t>
            </a:r>
            <a:r>
              <a:rPr lang="ru-RU" sz="3100" b="1" i="1" dirty="0">
                <a:solidFill>
                  <a:srgbClr val="A50021"/>
                </a:solidFill>
              </a:rPr>
              <a:t>е а </a:t>
            </a:r>
            <a:r>
              <a:rPr lang="ru-RU" sz="3100" b="1" i="1" dirty="0" err="1">
                <a:solidFill>
                  <a:srgbClr val="A50021"/>
                </a:solidFill>
              </a:rPr>
              <a:t>летта</a:t>
            </a:r>
            <a:r>
              <a:rPr lang="ru-RU" sz="3100" b="1" i="1" dirty="0">
                <a:solidFill>
                  <a:srgbClr val="A50021"/>
                </a:solidFill>
              </a:rPr>
              <a:t>, </a:t>
            </a:r>
            <a:r>
              <a:rPr lang="ru-RU" sz="3100" b="1" i="1" dirty="0" err="1">
                <a:solidFill>
                  <a:srgbClr val="A50021"/>
                </a:solidFill>
              </a:rPr>
              <a:t>уьш</a:t>
            </a:r>
            <a:r>
              <a:rPr lang="ru-RU" sz="3100" b="1" i="1" dirty="0">
                <a:solidFill>
                  <a:srgbClr val="A50021"/>
                </a:solidFill>
              </a:rPr>
              <a:t> </a:t>
            </a:r>
            <a:r>
              <a:rPr lang="ru-RU" sz="3100" b="1" i="1" dirty="0" err="1">
                <a:solidFill>
                  <a:srgbClr val="A50021"/>
                </a:solidFill>
              </a:rPr>
              <a:t>берриг</a:t>
            </a:r>
            <a:r>
              <a:rPr lang="ru-RU" sz="3100" b="1" i="1" dirty="0">
                <a:solidFill>
                  <a:srgbClr val="A50021"/>
                </a:solidFill>
              </a:rPr>
              <a:t> а х</a:t>
            </a:r>
            <a:r>
              <a:rPr lang="en-US" sz="3100" b="1" i="1" dirty="0">
                <a:solidFill>
                  <a:srgbClr val="A50021"/>
                </a:solidFill>
              </a:rPr>
              <a:t>I</a:t>
            </a:r>
            <a:r>
              <a:rPr lang="ru-RU" sz="3100" b="1" i="1" dirty="0" err="1">
                <a:solidFill>
                  <a:srgbClr val="A50021"/>
                </a:solidFill>
              </a:rPr>
              <a:t>алакбина</a:t>
            </a:r>
            <a:r>
              <a:rPr lang="ru-RU" sz="3100" b="1" i="1" dirty="0">
                <a:solidFill>
                  <a:srgbClr val="A50021"/>
                </a:solidFill>
              </a:rPr>
              <a:t> </a:t>
            </a:r>
            <a:r>
              <a:rPr lang="ru-RU" sz="3100" b="1" i="1" dirty="0" err="1">
                <a:solidFill>
                  <a:srgbClr val="A50021"/>
                </a:solidFill>
              </a:rPr>
              <a:t>цхьа</a:t>
            </a:r>
            <a:r>
              <a:rPr lang="ru-RU" sz="3100" b="1" i="1" dirty="0">
                <a:solidFill>
                  <a:srgbClr val="A50021"/>
                </a:solidFill>
              </a:rPr>
              <a:t> </a:t>
            </a:r>
            <a:r>
              <a:rPr lang="ru-RU" sz="3100" b="1" i="1" dirty="0" err="1">
                <a:solidFill>
                  <a:srgbClr val="A50021"/>
                </a:solidFill>
              </a:rPr>
              <a:t>эпсар</a:t>
            </a:r>
            <a:r>
              <a:rPr lang="ru-RU" sz="3100" b="1" i="1" dirty="0">
                <a:solidFill>
                  <a:srgbClr val="A50021"/>
                </a:solidFill>
              </a:rPr>
              <a:t> </a:t>
            </a:r>
            <a:r>
              <a:rPr lang="ru-RU" sz="3100" b="1" i="1" dirty="0" err="1">
                <a:solidFill>
                  <a:srgbClr val="A50021"/>
                </a:solidFill>
              </a:rPr>
              <a:t>воцург</a:t>
            </a:r>
            <a:r>
              <a:rPr lang="ru-RU" sz="3100" b="1" i="1" dirty="0">
                <a:solidFill>
                  <a:srgbClr val="A50021"/>
                </a:solidFill>
              </a:rPr>
              <a:t>. </a:t>
            </a:r>
            <a:r>
              <a:rPr lang="ru-RU" sz="3100" b="1" i="1" dirty="0" err="1">
                <a:solidFill>
                  <a:srgbClr val="A50021"/>
                </a:solidFill>
              </a:rPr>
              <a:t>Иза</a:t>
            </a:r>
            <a:r>
              <a:rPr lang="ru-RU" sz="3100" b="1" i="1" dirty="0">
                <a:solidFill>
                  <a:srgbClr val="A50021"/>
                </a:solidFill>
              </a:rPr>
              <a:t> </a:t>
            </a:r>
            <a:r>
              <a:rPr lang="ru-RU" sz="3100" b="1" i="1" dirty="0" err="1">
                <a:solidFill>
                  <a:srgbClr val="A50021"/>
                </a:solidFill>
              </a:rPr>
              <a:t>йийсар</a:t>
            </a:r>
            <a:r>
              <a:rPr lang="ru-RU" sz="3100" b="1" i="1" dirty="0">
                <a:solidFill>
                  <a:srgbClr val="A50021"/>
                </a:solidFill>
              </a:rPr>
              <a:t> дина </a:t>
            </a:r>
            <a:r>
              <a:rPr lang="ru-RU" sz="3100" b="1" i="1" dirty="0" err="1">
                <a:solidFill>
                  <a:srgbClr val="A50021"/>
                </a:solidFill>
              </a:rPr>
              <a:t>шайца</a:t>
            </a:r>
            <a:r>
              <a:rPr lang="ru-RU" sz="3100" b="1" i="1" dirty="0">
                <a:solidFill>
                  <a:srgbClr val="A50021"/>
                </a:solidFill>
              </a:rPr>
              <a:t> д</a:t>
            </a:r>
            <a:r>
              <a:rPr lang="en-US" sz="3100" b="1" i="1" dirty="0">
                <a:solidFill>
                  <a:srgbClr val="A50021"/>
                </a:solidFill>
              </a:rPr>
              <a:t>I</a:t>
            </a:r>
            <a:r>
              <a:rPr lang="ru-RU" sz="3100" b="1" i="1" dirty="0" err="1">
                <a:solidFill>
                  <a:srgbClr val="A50021"/>
                </a:solidFill>
              </a:rPr>
              <a:t>авига</a:t>
            </a:r>
            <a:r>
              <a:rPr lang="ru-RU" sz="3100" b="1" i="1" dirty="0">
                <a:solidFill>
                  <a:srgbClr val="A50021"/>
                </a:solidFill>
              </a:rPr>
              <a:t> </a:t>
            </a:r>
            <a:r>
              <a:rPr lang="ru-RU" sz="3100" b="1" i="1" dirty="0" err="1">
                <a:solidFill>
                  <a:srgbClr val="A50021"/>
                </a:solidFill>
              </a:rPr>
              <a:t>дезара</a:t>
            </a:r>
            <a:r>
              <a:rPr lang="ru-RU" sz="3100" b="1" i="1" dirty="0">
                <a:solidFill>
                  <a:srgbClr val="A50021"/>
                </a:solidFill>
              </a:rPr>
              <a:t>, </a:t>
            </a:r>
            <a:r>
              <a:rPr lang="ru-RU" sz="3100" b="1" i="1" dirty="0" err="1">
                <a:solidFill>
                  <a:srgbClr val="A50021"/>
                </a:solidFill>
              </a:rPr>
              <a:t>цуьнгара</a:t>
            </a:r>
            <a:r>
              <a:rPr lang="ru-RU" sz="3100" b="1" i="1" dirty="0">
                <a:solidFill>
                  <a:srgbClr val="A50021"/>
                </a:solidFill>
              </a:rPr>
              <a:t> </a:t>
            </a:r>
            <a:r>
              <a:rPr lang="ru-RU" sz="3100" b="1" i="1" dirty="0" err="1">
                <a:solidFill>
                  <a:srgbClr val="A50021"/>
                </a:solidFill>
              </a:rPr>
              <a:t>хаамаш</a:t>
            </a:r>
            <a:r>
              <a:rPr lang="ru-RU" sz="3100" b="1" i="1" dirty="0">
                <a:solidFill>
                  <a:srgbClr val="A50021"/>
                </a:solidFill>
              </a:rPr>
              <a:t> </a:t>
            </a:r>
            <a:r>
              <a:rPr lang="ru-RU" sz="3100" b="1" i="1" dirty="0" err="1">
                <a:solidFill>
                  <a:srgbClr val="A50021"/>
                </a:solidFill>
              </a:rPr>
              <a:t>эца</a:t>
            </a:r>
            <a:r>
              <a:rPr lang="ru-RU" sz="3100" b="1" i="1" dirty="0">
                <a:solidFill>
                  <a:srgbClr val="A50021"/>
                </a:solidFill>
              </a:rPr>
              <a:t>. </a:t>
            </a:r>
            <a:r>
              <a:rPr lang="ru-RU" sz="3100" b="1" i="1" dirty="0" err="1">
                <a:solidFill>
                  <a:srgbClr val="A50021"/>
                </a:solidFill>
              </a:rPr>
              <a:t>Дачаев</a:t>
            </a:r>
            <a:r>
              <a:rPr lang="ru-RU" sz="3100" b="1" i="1" dirty="0">
                <a:solidFill>
                  <a:srgbClr val="A50021"/>
                </a:solidFill>
              </a:rPr>
              <a:t> </a:t>
            </a:r>
            <a:r>
              <a:rPr lang="ru-RU" sz="3100" b="1" i="1" dirty="0" err="1">
                <a:solidFill>
                  <a:srgbClr val="A50021"/>
                </a:solidFill>
              </a:rPr>
              <a:t>Хансолта</a:t>
            </a:r>
            <a:r>
              <a:rPr lang="ru-RU" sz="3100" b="1" i="1" dirty="0">
                <a:solidFill>
                  <a:srgbClr val="A50021"/>
                </a:solidFill>
              </a:rPr>
              <a:t>, </a:t>
            </a:r>
            <a:r>
              <a:rPr lang="ru-RU" sz="3100" b="1" i="1" dirty="0" err="1">
                <a:solidFill>
                  <a:srgbClr val="A50021"/>
                </a:solidFill>
              </a:rPr>
              <a:t>йийсаре</a:t>
            </a:r>
            <a:r>
              <a:rPr lang="ru-RU" sz="3100" b="1" i="1" dirty="0">
                <a:solidFill>
                  <a:srgbClr val="A50021"/>
                </a:solidFill>
              </a:rPr>
              <a:t> </a:t>
            </a:r>
            <a:r>
              <a:rPr lang="ru-RU" sz="3100" b="1" i="1" dirty="0" err="1">
                <a:solidFill>
                  <a:srgbClr val="A50021"/>
                </a:solidFill>
              </a:rPr>
              <a:t>валийна</a:t>
            </a:r>
            <a:r>
              <a:rPr lang="ru-RU" sz="3100" b="1" i="1" dirty="0">
                <a:solidFill>
                  <a:srgbClr val="A50021"/>
                </a:solidFill>
              </a:rPr>
              <a:t> </a:t>
            </a:r>
            <a:r>
              <a:rPr lang="ru-RU" sz="3100" b="1" i="1" dirty="0" err="1">
                <a:solidFill>
                  <a:srgbClr val="A50021"/>
                </a:solidFill>
              </a:rPr>
              <a:t>немцойн</a:t>
            </a:r>
            <a:r>
              <a:rPr lang="ru-RU" sz="3100" b="1" i="1" dirty="0">
                <a:solidFill>
                  <a:srgbClr val="A50021"/>
                </a:solidFill>
              </a:rPr>
              <a:t> </a:t>
            </a:r>
            <a:r>
              <a:rPr lang="ru-RU" sz="3100" b="1" i="1" dirty="0" err="1">
                <a:solidFill>
                  <a:srgbClr val="A50021"/>
                </a:solidFill>
              </a:rPr>
              <a:t>эпсар</a:t>
            </a:r>
            <a:r>
              <a:rPr lang="ru-RU" sz="3100" b="1" i="1" dirty="0">
                <a:solidFill>
                  <a:srgbClr val="A50021"/>
                </a:solidFill>
              </a:rPr>
              <a:t> а </a:t>
            </a:r>
            <a:r>
              <a:rPr lang="ru-RU" sz="3100" b="1" i="1" dirty="0" err="1">
                <a:solidFill>
                  <a:srgbClr val="A50021"/>
                </a:solidFill>
              </a:rPr>
              <a:t>эцна</a:t>
            </a:r>
            <a:r>
              <a:rPr lang="ru-RU" sz="3100" b="1" i="1" dirty="0">
                <a:solidFill>
                  <a:srgbClr val="A50021"/>
                </a:solidFill>
              </a:rPr>
              <a:t> </a:t>
            </a:r>
            <a:r>
              <a:rPr lang="ru-RU" sz="3100" b="1" i="1" dirty="0" err="1">
                <a:solidFill>
                  <a:srgbClr val="A50021"/>
                </a:solidFill>
              </a:rPr>
              <a:t>юхавирзина</a:t>
            </a:r>
            <a:r>
              <a:rPr lang="ru-RU" sz="3100" b="1" i="1" dirty="0">
                <a:solidFill>
                  <a:srgbClr val="A50021"/>
                </a:solidFill>
              </a:rPr>
              <a:t>, </a:t>
            </a:r>
            <a:r>
              <a:rPr lang="ru-RU" sz="3100" b="1" i="1" dirty="0" err="1">
                <a:solidFill>
                  <a:srgbClr val="A50021"/>
                </a:solidFill>
              </a:rPr>
              <a:t>иза</a:t>
            </a:r>
            <a:r>
              <a:rPr lang="ru-RU" sz="3100" b="1" i="1" dirty="0">
                <a:solidFill>
                  <a:srgbClr val="A50021"/>
                </a:solidFill>
              </a:rPr>
              <a:t> </a:t>
            </a:r>
            <a:r>
              <a:rPr lang="ru-RU" sz="3100" b="1" i="1" dirty="0" err="1">
                <a:solidFill>
                  <a:srgbClr val="A50021"/>
                </a:solidFill>
              </a:rPr>
              <a:t>вайчарна</a:t>
            </a:r>
            <a:r>
              <a:rPr lang="ru-RU" sz="3100" b="1" i="1" dirty="0">
                <a:solidFill>
                  <a:srgbClr val="A50021"/>
                </a:solidFill>
              </a:rPr>
              <a:t> </a:t>
            </a:r>
            <a:r>
              <a:rPr lang="ru-RU" sz="3100" b="1" i="1" dirty="0" err="1">
                <a:solidFill>
                  <a:srgbClr val="A50021"/>
                </a:solidFill>
              </a:rPr>
              <a:t>сихха</a:t>
            </a:r>
            <a:r>
              <a:rPr lang="ru-RU" sz="3100" b="1" i="1" dirty="0">
                <a:solidFill>
                  <a:srgbClr val="A50021"/>
                </a:solidFill>
              </a:rPr>
              <a:t> т</a:t>
            </a:r>
            <a:r>
              <a:rPr lang="en-US" sz="3100" b="1" i="1" dirty="0">
                <a:solidFill>
                  <a:srgbClr val="A50021"/>
                </a:solidFill>
              </a:rPr>
              <a:t>I</a:t>
            </a:r>
            <a:r>
              <a:rPr lang="ru-RU" sz="3100" b="1" i="1" dirty="0" err="1">
                <a:solidFill>
                  <a:srgbClr val="A50021"/>
                </a:solidFill>
              </a:rPr>
              <a:t>екхачо</a:t>
            </a:r>
            <a:r>
              <a:rPr lang="ru-RU" sz="3100" b="1" i="1" dirty="0">
                <a:solidFill>
                  <a:srgbClr val="A50021"/>
                </a:solidFill>
              </a:rPr>
              <a:t>. </a:t>
            </a:r>
            <a:r>
              <a:rPr lang="ru-RU" sz="3100" b="1" i="1" dirty="0" err="1">
                <a:solidFill>
                  <a:srgbClr val="A50021"/>
                </a:solidFill>
              </a:rPr>
              <a:t>Кхиамца</a:t>
            </a:r>
            <a:r>
              <a:rPr lang="ru-RU" sz="3100" b="1" i="1" dirty="0">
                <a:solidFill>
                  <a:srgbClr val="A50021"/>
                </a:solidFill>
              </a:rPr>
              <a:t> </a:t>
            </a:r>
            <a:r>
              <a:rPr lang="ru-RU" sz="3100" b="1" i="1" dirty="0" err="1">
                <a:solidFill>
                  <a:srgbClr val="A50021"/>
                </a:solidFill>
              </a:rPr>
              <a:t>чекхъяьккхина</a:t>
            </a:r>
            <a:r>
              <a:rPr lang="ru-RU" sz="3100" b="1" i="1" dirty="0">
                <a:solidFill>
                  <a:srgbClr val="A50021"/>
                </a:solidFill>
              </a:rPr>
              <a:t> и </a:t>
            </a:r>
            <a:r>
              <a:rPr lang="ru-RU" sz="3100" b="1" i="1" dirty="0" err="1">
                <a:solidFill>
                  <a:srgbClr val="A50021"/>
                </a:solidFill>
              </a:rPr>
              <a:t>операци</a:t>
            </a:r>
            <a:r>
              <a:rPr lang="ru-RU" sz="3100" b="1" i="1" dirty="0">
                <a:solidFill>
                  <a:srgbClr val="A50021"/>
                </a:solidFill>
              </a:rPr>
              <a:t> </a:t>
            </a:r>
            <a:r>
              <a:rPr lang="ru-RU" sz="3100" b="1" i="1" dirty="0" err="1">
                <a:solidFill>
                  <a:srgbClr val="A50021"/>
                </a:solidFill>
              </a:rPr>
              <a:t>бахьана</a:t>
            </a:r>
            <a:r>
              <a:rPr lang="ru-RU" sz="3100" b="1" i="1" dirty="0">
                <a:solidFill>
                  <a:srgbClr val="A50021"/>
                </a:solidFill>
              </a:rPr>
              <a:t> </a:t>
            </a:r>
            <a:r>
              <a:rPr lang="ru-RU" sz="3100" b="1" i="1" dirty="0" err="1">
                <a:solidFill>
                  <a:srgbClr val="A50021"/>
                </a:solidFill>
              </a:rPr>
              <a:t>долуш</a:t>
            </a:r>
            <a:r>
              <a:rPr lang="ru-RU" sz="3100" b="1" i="1" dirty="0">
                <a:solidFill>
                  <a:srgbClr val="A50021"/>
                </a:solidFill>
              </a:rPr>
              <a:t> </a:t>
            </a:r>
            <a:r>
              <a:rPr lang="ru-RU" sz="3100" b="1" i="1" dirty="0" err="1">
                <a:solidFill>
                  <a:srgbClr val="A50021"/>
                </a:solidFill>
              </a:rPr>
              <a:t>вайн</a:t>
            </a:r>
            <a:r>
              <a:rPr lang="ru-RU" sz="3100" b="1" i="1" dirty="0">
                <a:solidFill>
                  <a:srgbClr val="A50021"/>
                </a:solidFill>
              </a:rPr>
              <a:t> </a:t>
            </a:r>
            <a:r>
              <a:rPr lang="ru-RU" sz="3100" b="1" i="1" dirty="0" err="1">
                <a:solidFill>
                  <a:srgbClr val="A50021"/>
                </a:solidFill>
              </a:rPr>
              <a:t>эскара</a:t>
            </a:r>
            <a:r>
              <a:rPr lang="ru-RU" sz="3100" b="1" i="1" dirty="0">
                <a:solidFill>
                  <a:srgbClr val="A50021"/>
                </a:solidFill>
              </a:rPr>
              <a:t> таро </a:t>
            </a:r>
            <a:r>
              <a:rPr lang="ru-RU" sz="3100" b="1" i="1" dirty="0" err="1">
                <a:solidFill>
                  <a:srgbClr val="A50021"/>
                </a:solidFill>
              </a:rPr>
              <a:t>хилла</a:t>
            </a:r>
            <a:r>
              <a:rPr lang="ru-RU" sz="3100" b="1" i="1" dirty="0">
                <a:solidFill>
                  <a:srgbClr val="A50021"/>
                </a:solidFill>
              </a:rPr>
              <a:t> </a:t>
            </a:r>
            <a:r>
              <a:rPr lang="ru-RU" sz="3100" b="1" i="1" dirty="0" err="1">
                <a:solidFill>
                  <a:srgbClr val="A50021"/>
                </a:solidFill>
              </a:rPr>
              <a:t>мостаг</a:t>
            </a:r>
            <a:r>
              <a:rPr lang="en-US" sz="3100" b="1" i="1" dirty="0">
                <a:solidFill>
                  <a:srgbClr val="A50021"/>
                </a:solidFill>
              </a:rPr>
              <a:t>I</a:t>
            </a:r>
            <a:r>
              <a:rPr lang="ru-RU" sz="3100" b="1" i="1" dirty="0" err="1">
                <a:solidFill>
                  <a:srgbClr val="A50021"/>
                </a:solidFill>
              </a:rPr>
              <a:t>чунна</a:t>
            </a:r>
            <a:r>
              <a:rPr lang="ru-RU" sz="3100" b="1" i="1" dirty="0">
                <a:solidFill>
                  <a:srgbClr val="A50021"/>
                </a:solidFill>
              </a:rPr>
              <a:t>  </a:t>
            </a:r>
            <a:r>
              <a:rPr lang="ru-RU" sz="3100" b="1" i="1" dirty="0" err="1">
                <a:solidFill>
                  <a:srgbClr val="A50021"/>
                </a:solidFill>
              </a:rPr>
              <a:t>шуьйрра</a:t>
            </a:r>
            <a:r>
              <a:rPr lang="ru-RU" sz="3100" b="1" i="1" dirty="0">
                <a:solidFill>
                  <a:srgbClr val="A50021"/>
                </a:solidFill>
              </a:rPr>
              <a:t> т</a:t>
            </a:r>
            <a:r>
              <a:rPr lang="en-US" sz="3100" b="1" i="1" dirty="0">
                <a:solidFill>
                  <a:srgbClr val="A50021"/>
                </a:solidFill>
              </a:rPr>
              <a:t>I</a:t>
            </a:r>
            <a:r>
              <a:rPr lang="ru-RU" sz="3100" b="1" i="1" dirty="0" err="1">
                <a:solidFill>
                  <a:srgbClr val="A50021"/>
                </a:solidFill>
              </a:rPr>
              <a:t>елатар</a:t>
            </a:r>
            <a:r>
              <a:rPr lang="ru-RU" sz="3100" b="1" i="1" dirty="0">
                <a:solidFill>
                  <a:srgbClr val="A50021"/>
                </a:solidFill>
              </a:rPr>
              <a:t> а дина, </a:t>
            </a:r>
            <a:r>
              <a:rPr lang="ru-RU" sz="3100" b="1" i="1" dirty="0" err="1">
                <a:solidFill>
                  <a:srgbClr val="A50021"/>
                </a:solidFill>
              </a:rPr>
              <a:t>йоккха</a:t>
            </a:r>
            <a:r>
              <a:rPr lang="ru-RU" sz="3100" b="1" i="1" dirty="0">
                <a:solidFill>
                  <a:srgbClr val="A50021"/>
                </a:solidFill>
              </a:rPr>
              <a:t> плацдарм </a:t>
            </a:r>
            <a:r>
              <a:rPr lang="ru-RU" sz="3100" b="1" i="1" dirty="0" err="1">
                <a:solidFill>
                  <a:srgbClr val="A50021"/>
                </a:solidFill>
              </a:rPr>
              <a:t>схьалаца</a:t>
            </a:r>
            <a:r>
              <a:rPr lang="ru-RU" sz="3100" b="1" i="1" dirty="0">
                <a:solidFill>
                  <a:srgbClr val="A50021"/>
                </a:solidFill>
              </a:rPr>
              <a:t>.</a:t>
            </a:r>
            <a:br>
              <a:rPr lang="ru-RU" sz="3100" b="1" i="1" dirty="0">
                <a:solidFill>
                  <a:srgbClr val="A50021"/>
                </a:solidFill>
              </a:rPr>
            </a:br>
            <a:r>
              <a:rPr lang="ru-RU" sz="3100" b="1" i="1" dirty="0">
                <a:solidFill>
                  <a:srgbClr val="A50021"/>
                </a:solidFill>
              </a:rPr>
              <a:t>Днепр </a:t>
            </a:r>
            <a:r>
              <a:rPr lang="ru-RU" sz="3100" b="1" i="1" dirty="0" err="1">
                <a:solidFill>
                  <a:srgbClr val="A50021"/>
                </a:solidFill>
              </a:rPr>
              <a:t>хих</a:t>
            </a:r>
            <a:r>
              <a:rPr lang="ru-RU" sz="3100" b="1" i="1" dirty="0">
                <a:solidFill>
                  <a:srgbClr val="A50021"/>
                </a:solidFill>
              </a:rPr>
              <a:t> </a:t>
            </a:r>
            <a:r>
              <a:rPr lang="ru-RU" sz="3100" b="1" i="1" dirty="0" err="1">
                <a:solidFill>
                  <a:srgbClr val="A50021"/>
                </a:solidFill>
              </a:rPr>
              <a:t>дехьа</a:t>
            </a:r>
            <a:r>
              <a:rPr lang="ru-RU" sz="3100" b="1" i="1" dirty="0">
                <a:solidFill>
                  <a:srgbClr val="A50021"/>
                </a:solidFill>
              </a:rPr>
              <a:t> а </a:t>
            </a:r>
            <a:r>
              <a:rPr lang="ru-RU" sz="3100" b="1" i="1" dirty="0" err="1" smtClean="0">
                <a:solidFill>
                  <a:srgbClr val="A50021"/>
                </a:solidFill>
              </a:rPr>
              <a:t>девлла</a:t>
            </a:r>
            <a:r>
              <a:rPr lang="ru-RU" sz="3100" b="1" i="1" dirty="0" smtClean="0">
                <a:solidFill>
                  <a:srgbClr val="A50021"/>
                </a:solidFill>
              </a:rPr>
              <a:t> </a:t>
            </a:r>
            <a:r>
              <a:rPr lang="ru-RU" sz="3100" b="1" i="1" dirty="0" err="1" smtClean="0">
                <a:solidFill>
                  <a:srgbClr val="A50021"/>
                </a:solidFill>
              </a:rPr>
              <a:t>хилла</a:t>
            </a:r>
            <a:r>
              <a:rPr lang="ru-RU" sz="3100" b="1" i="1" dirty="0" smtClean="0">
                <a:solidFill>
                  <a:srgbClr val="A50021"/>
                </a:solidFill>
              </a:rPr>
              <a:t>, </a:t>
            </a:r>
            <a:r>
              <a:rPr lang="ru-RU" sz="3100" b="1" i="1" dirty="0" err="1">
                <a:solidFill>
                  <a:srgbClr val="A50021"/>
                </a:solidFill>
              </a:rPr>
              <a:t>цигахь</a:t>
            </a:r>
            <a:r>
              <a:rPr lang="ru-RU" sz="3100" b="1" i="1" dirty="0">
                <a:solidFill>
                  <a:srgbClr val="A50021"/>
                </a:solidFill>
              </a:rPr>
              <a:t> </a:t>
            </a:r>
            <a:r>
              <a:rPr lang="ru-RU" sz="3100" b="1" i="1" dirty="0" err="1">
                <a:solidFill>
                  <a:srgbClr val="A50021"/>
                </a:solidFill>
              </a:rPr>
              <a:t>позици</a:t>
            </a:r>
            <a:r>
              <a:rPr lang="ru-RU" sz="3100" b="1" i="1" dirty="0">
                <a:solidFill>
                  <a:srgbClr val="A50021"/>
                </a:solidFill>
              </a:rPr>
              <a:t> лаьцна д</a:t>
            </a:r>
            <a:r>
              <a:rPr lang="en-US" sz="3100" b="1" i="1" dirty="0">
                <a:solidFill>
                  <a:srgbClr val="A50021"/>
                </a:solidFill>
              </a:rPr>
              <a:t>I</a:t>
            </a:r>
            <a:r>
              <a:rPr lang="ru-RU" sz="3100" b="1" i="1" dirty="0" err="1">
                <a:solidFill>
                  <a:srgbClr val="A50021"/>
                </a:solidFill>
              </a:rPr>
              <a:t>атарвеллачу</a:t>
            </a:r>
            <a:r>
              <a:rPr lang="ru-RU" sz="3100" b="1" i="1" dirty="0">
                <a:solidFill>
                  <a:srgbClr val="A50021"/>
                </a:solidFill>
              </a:rPr>
              <a:t> </a:t>
            </a:r>
            <a:r>
              <a:rPr lang="ru-RU" sz="3100" b="1" i="1" dirty="0" err="1">
                <a:solidFill>
                  <a:srgbClr val="A50021"/>
                </a:solidFill>
              </a:rPr>
              <a:t>мостаг</a:t>
            </a:r>
            <a:r>
              <a:rPr lang="en-US" sz="3100" b="1" i="1" dirty="0">
                <a:solidFill>
                  <a:srgbClr val="A50021"/>
                </a:solidFill>
              </a:rPr>
              <a:t>I</a:t>
            </a:r>
            <a:r>
              <a:rPr lang="ru-RU" sz="3100" b="1" i="1" dirty="0" err="1">
                <a:solidFill>
                  <a:srgbClr val="A50021"/>
                </a:solidFill>
              </a:rPr>
              <a:t>чух</a:t>
            </a:r>
            <a:r>
              <a:rPr lang="ru-RU" sz="3100" b="1" i="1" dirty="0">
                <a:solidFill>
                  <a:srgbClr val="A50021"/>
                </a:solidFill>
              </a:rPr>
              <a:t> дерг </a:t>
            </a:r>
            <a:r>
              <a:rPr lang="ru-RU" sz="3100" b="1" i="1" dirty="0" err="1">
                <a:solidFill>
                  <a:srgbClr val="A50021"/>
                </a:solidFill>
              </a:rPr>
              <a:t>кхачам</a:t>
            </a:r>
            <a:r>
              <a:rPr lang="ru-RU" sz="3100" b="1" i="1" dirty="0">
                <a:solidFill>
                  <a:srgbClr val="A50021"/>
                </a:solidFill>
              </a:rPr>
              <a:t> </a:t>
            </a:r>
            <a:r>
              <a:rPr lang="ru-RU" sz="3100" b="1" i="1" dirty="0" err="1">
                <a:solidFill>
                  <a:srgbClr val="A50021"/>
                </a:solidFill>
              </a:rPr>
              <a:t>боллуш</a:t>
            </a:r>
            <a:r>
              <a:rPr lang="ru-RU" sz="3100" b="1" i="1" dirty="0">
                <a:solidFill>
                  <a:srgbClr val="A50021"/>
                </a:solidFill>
              </a:rPr>
              <a:t> </a:t>
            </a:r>
            <a:r>
              <a:rPr lang="ru-RU" sz="3100" b="1" i="1" dirty="0" err="1">
                <a:solidFill>
                  <a:srgbClr val="A50021"/>
                </a:solidFill>
              </a:rPr>
              <a:t>талла</a:t>
            </a:r>
            <a:r>
              <a:rPr lang="ru-RU" sz="3100" b="1" i="1" dirty="0">
                <a:solidFill>
                  <a:srgbClr val="A50021"/>
                </a:solidFill>
              </a:rPr>
              <a:t> а </a:t>
            </a:r>
            <a:r>
              <a:rPr lang="ru-RU" sz="3100" b="1" i="1" dirty="0" err="1">
                <a:solidFill>
                  <a:srgbClr val="A50021"/>
                </a:solidFill>
              </a:rPr>
              <a:t>теллина</a:t>
            </a:r>
            <a:r>
              <a:rPr lang="ru-RU" sz="3100" b="1" i="1" dirty="0">
                <a:solidFill>
                  <a:srgbClr val="A50021"/>
                </a:solidFill>
              </a:rPr>
              <a:t>, </a:t>
            </a:r>
            <a:r>
              <a:rPr lang="ru-RU" sz="3100" b="1" i="1" dirty="0" err="1">
                <a:solidFill>
                  <a:srgbClr val="A50021"/>
                </a:solidFill>
              </a:rPr>
              <a:t>юхадерзар</a:t>
            </a:r>
            <a:r>
              <a:rPr lang="ru-RU" sz="3100" b="1" i="1" dirty="0">
                <a:solidFill>
                  <a:srgbClr val="A50021"/>
                </a:solidFill>
              </a:rPr>
              <a:t>. </a:t>
            </a: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Tree>
    <p:extLst>
      <p:ext uri="{BB962C8B-B14F-4D97-AF65-F5344CB8AC3E}">
        <p14:creationId xmlns:p14="http://schemas.microsoft.com/office/powerpoint/2010/main" val="4063570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17" y="71021"/>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3"/>
            <a:ext cx="12206377" cy="2686820"/>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t>
            </a:r>
            <a:r>
              <a:rPr lang="ru-RU" sz="3100" b="1" i="1" dirty="0" smtClean="0">
                <a:solidFill>
                  <a:srgbClr val="A50021"/>
                </a:solidFill>
              </a:rPr>
              <a:t>Цулт1аьхьа училищ </a:t>
            </a:r>
            <a:r>
              <a:rPr lang="ru-RU" sz="3100" b="1" i="1" dirty="0" err="1" smtClean="0">
                <a:solidFill>
                  <a:srgbClr val="A50021"/>
                </a:solidFill>
              </a:rPr>
              <a:t>чекхъяьккхина</a:t>
            </a:r>
            <a:r>
              <a:rPr lang="ru-RU" sz="3100" b="1" i="1" dirty="0" smtClean="0">
                <a:solidFill>
                  <a:srgbClr val="A50021"/>
                </a:solidFill>
              </a:rPr>
              <a:t> </a:t>
            </a:r>
            <a:r>
              <a:rPr lang="ru-RU" sz="3100" b="1" i="1" dirty="0" err="1" smtClean="0">
                <a:solidFill>
                  <a:srgbClr val="A50021"/>
                </a:solidFill>
              </a:rPr>
              <a:t>Дачиев</a:t>
            </a:r>
            <a:r>
              <a:rPr lang="ru-RU" sz="3100" b="1" i="1" dirty="0" smtClean="0">
                <a:solidFill>
                  <a:srgbClr val="A50021"/>
                </a:solidFill>
              </a:rPr>
              <a:t> </a:t>
            </a:r>
            <a:r>
              <a:rPr lang="ru-RU" sz="3100" b="1" i="1" dirty="0" err="1" smtClean="0">
                <a:solidFill>
                  <a:srgbClr val="A50021"/>
                </a:solidFill>
              </a:rPr>
              <a:t>Хансолтас</a:t>
            </a:r>
            <a:r>
              <a:rPr lang="ru-RU" sz="3100" b="1" i="1" dirty="0">
                <a:solidFill>
                  <a:srgbClr val="A50021"/>
                </a:solidFill>
              </a:rPr>
              <a:t>,</a:t>
            </a:r>
            <a:r>
              <a:rPr lang="ru-RU" sz="3100" b="1" i="1" dirty="0" smtClean="0">
                <a:solidFill>
                  <a:srgbClr val="A50021"/>
                </a:solidFill>
              </a:rPr>
              <a:t> </a:t>
            </a:r>
            <a:r>
              <a:rPr lang="ru-RU" sz="3100" b="1" i="1" dirty="0">
                <a:solidFill>
                  <a:srgbClr val="A50021"/>
                </a:solidFill>
              </a:rPr>
              <a:t>г</a:t>
            </a:r>
            <a:r>
              <a:rPr lang="en-US" sz="3100" b="1" i="1" dirty="0">
                <a:solidFill>
                  <a:srgbClr val="A50021"/>
                </a:solidFill>
              </a:rPr>
              <a:t>I</a:t>
            </a:r>
            <a:r>
              <a:rPr lang="ru-RU" sz="3100" b="1" i="1" dirty="0" err="1">
                <a:solidFill>
                  <a:srgbClr val="A50021"/>
                </a:solidFill>
              </a:rPr>
              <a:t>ашлойн</a:t>
            </a:r>
            <a:r>
              <a:rPr lang="ru-RU" sz="3100" b="1" i="1" dirty="0">
                <a:solidFill>
                  <a:srgbClr val="A50021"/>
                </a:solidFill>
              </a:rPr>
              <a:t> </a:t>
            </a:r>
            <a:r>
              <a:rPr lang="ru-RU" sz="3100" b="1" i="1" dirty="0" err="1">
                <a:solidFill>
                  <a:srgbClr val="A50021"/>
                </a:solidFill>
              </a:rPr>
              <a:t>взводан</a:t>
            </a:r>
            <a:r>
              <a:rPr lang="ru-RU" sz="3100" b="1" i="1" dirty="0">
                <a:solidFill>
                  <a:srgbClr val="A50021"/>
                </a:solidFill>
              </a:rPr>
              <a:t> командир </a:t>
            </a:r>
            <a:r>
              <a:rPr lang="ru-RU" sz="3100" b="1" i="1" dirty="0" err="1">
                <a:solidFill>
                  <a:srgbClr val="A50021"/>
                </a:solidFill>
              </a:rPr>
              <a:t>волуш</a:t>
            </a:r>
            <a:r>
              <a:rPr lang="ru-RU" sz="3100" b="1" i="1" dirty="0">
                <a:solidFill>
                  <a:srgbClr val="A50021"/>
                </a:solidFill>
              </a:rPr>
              <a:t>  г</a:t>
            </a:r>
            <a:r>
              <a:rPr lang="en-US" sz="3100" b="1" i="1" dirty="0">
                <a:solidFill>
                  <a:srgbClr val="A50021"/>
                </a:solidFill>
              </a:rPr>
              <a:t>I</a:t>
            </a:r>
            <a:r>
              <a:rPr lang="ru-RU" sz="3100" b="1" i="1" dirty="0" err="1">
                <a:solidFill>
                  <a:srgbClr val="A50021"/>
                </a:solidFill>
              </a:rPr>
              <a:t>уллакх</a:t>
            </a:r>
            <a:r>
              <a:rPr lang="ru-RU" sz="3100" b="1" i="1" dirty="0">
                <a:solidFill>
                  <a:srgbClr val="A50021"/>
                </a:solidFill>
              </a:rPr>
              <a:t> дина. Т</a:t>
            </a:r>
            <a:r>
              <a:rPr lang="en-US" sz="3100" b="1" i="1" dirty="0">
                <a:solidFill>
                  <a:srgbClr val="A50021"/>
                </a:solidFill>
              </a:rPr>
              <a:t>I</a:t>
            </a:r>
            <a:r>
              <a:rPr lang="ru-RU" sz="3100" b="1" i="1" dirty="0" err="1">
                <a:solidFill>
                  <a:srgbClr val="A50021"/>
                </a:solidFill>
              </a:rPr>
              <a:t>еман</a:t>
            </a:r>
            <a:r>
              <a:rPr lang="ru-RU" sz="3100" b="1" i="1" dirty="0">
                <a:solidFill>
                  <a:srgbClr val="A50021"/>
                </a:solidFill>
              </a:rPr>
              <a:t> </a:t>
            </a:r>
            <a:r>
              <a:rPr lang="ru-RU" sz="3100" b="1" i="1" dirty="0" err="1">
                <a:solidFill>
                  <a:srgbClr val="A50021"/>
                </a:solidFill>
              </a:rPr>
              <a:t>арахь</a:t>
            </a:r>
            <a:r>
              <a:rPr lang="ru-RU" sz="3100" b="1" i="1" dirty="0">
                <a:solidFill>
                  <a:srgbClr val="A50021"/>
                </a:solidFill>
              </a:rPr>
              <a:t> </a:t>
            </a:r>
            <a:r>
              <a:rPr lang="ru-RU" sz="3100" b="1" i="1" dirty="0" err="1">
                <a:solidFill>
                  <a:srgbClr val="A50021"/>
                </a:solidFill>
              </a:rPr>
              <a:t>хьуьнар</a:t>
            </a:r>
            <a:r>
              <a:rPr lang="ru-RU" sz="3100" b="1" i="1" dirty="0">
                <a:solidFill>
                  <a:srgbClr val="A50021"/>
                </a:solidFill>
              </a:rPr>
              <a:t> </a:t>
            </a:r>
            <a:r>
              <a:rPr lang="ru-RU" sz="3100" b="1" i="1" dirty="0" err="1">
                <a:solidFill>
                  <a:srgbClr val="A50021"/>
                </a:solidFill>
              </a:rPr>
              <a:t>гайтарна</a:t>
            </a:r>
            <a:r>
              <a:rPr lang="ru-RU" sz="3100" b="1" i="1" dirty="0">
                <a:solidFill>
                  <a:srgbClr val="A50021"/>
                </a:solidFill>
              </a:rPr>
              <a:t> </a:t>
            </a:r>
            <a:r>
              <a:rPr lang="ru-RU" sz="3100" b="1" i="1" dirty="0" err="1">
                <a:solidFill>
                  <a:srgbClr val="A50021"/>
                </a:solidFill>
              </a:rPr>
              <a:t>совг</a:t>
            </a:r>
            <a:r>
              <a:rPr lang="en-US" sz="3100" b="1" i="1" dirty="0">
                <a:solidFill>
                  <a:srgbClr val="A50021"/>
                </a:solidFill>
              </a:rPr>
              <a:t>I</a:t>
            </a:r>
            <a:r>
              <a:rPr lang="ru-RU" sz="3100" b="1" i="1" dirty="0" err="1">
                <a:solidFill>
                  <a:srgbClr val="A50021"/>
                </a:solidFill>
              </a:rPr>
              <a:t>аташ</a:t>
            </a:r>
            <a:r>
              <a:rPr lang="ru-RU" sz="3100" b="1" i="1" dirty="0">
                <a:solidFill>
                  <a:srgbClr val="A50021"/>
                </a:solidFill>
              </a:rPr>
              <a:t> дина </a:t>
            </a:r>
            <a:r>
              <a:rPr lang="ru-RU" sz="3100" b="1" i="1" dirty="0" err="1">
                <a:solidFill>
                  <a:srgbClr val="A50021"/>
                </a:solidFill>
              </a:rPr>
              <a:t>Ленинан</a:t>
            </a:r>
            <a:r>
              <a:rPr lang="ru-RU" sz="3100" b="1" i="1" dirty="0">
                <a:solidFill>
                  <a:srgbClr val="A50021"/>
                </a:solidFill>
              </a:rPr>
              <a:t> </a:t>
            </a:r>
            <a:r>
              <a:rPr lang="ru-RU" sz="3100" b="1" i="1" dirty="0" err="1">
                <a:solidFill>
                  <a:srgbClr val="A50021"/>
                </a:solidFill>
              </a:rPr>
              <a:t>орденца</a:t>
            </a:r>
            <a:r>
              <a:rPr lang="ru-RU" sz="3100" b="1" i="1" dirty="0">
                <a:solidFill>
                  <a:srgbClr val="A50021"/>
                </a:solidFill>
              </a:rPr>
              <a:t>, </a:t>
            </a:r>
            <a:r>
              <a:rPr lang="ru-RU" sz="3100" b="1" i="1" dirty="0" err="1">
                <a:solidFill>
                  <a:srgbClr val="A50021"/>
                </a:solidFill>
              </a:rPr>
              <a:t>Даймехкан</a:t>
            </a:r>
            <a:r>
              <a:rPr lang="ru-RU" sz="3100" b="1" i="1" dirty="0">
                <a:solidFill>
                  <a:srgbClr val="A50021"/>
                </a:solidFill>
              </a:rPr>
              <a:t> т</a:t>
            </a:r>
            <a:r>
              <a:rPr lang="en-US" sz="3100" b="1" i="1" dirty="0">
                <a:solidFill>
                  <a:srgbClr val="A50021"/>
                </a:solidFill>
              </a:rPr>
              <a:t>I</a:t>
            </a:r>
            <a:r>
              <a:rPr lang="ru-RU" sz="3100" b="1" i="1" dirty="0" err="1">
                <a:solidFill>
                  <a:srgbClr val="A50021"/>
                </a:solidFill>
              </a:rPr>
              <a:t>еман</a:t>
            </a:r>
            <a:r>
              <a:rPr lang="ru-RU" sz="3100" b="1" i="1" dirty="0">
                <a:solidFill>
                  <a:srgbClr val="A50021"/>
                </a:solidFill>
              </a:rPr>
              <a:t> 1-чу </a:t>
            </a:r>
            <a:r>
              <a:rPr lang="ru-RU" sz="3100" b="1" i="1" dirty="0" err="1">
                <a:solidFill>
                  <a:srgbClr val="A50021"/>
                </a:solidFill>
              </a:rPr>
              <a:t>даржан</a:t>
            </a:r>
            <a:r>
              <a:rPr lang="ru-RU" sz="3100" b="1" i="1" dirty="0">
                <a:solidFill>
                  <a:srgbClr val="A50021"/>
                </a:solidFill>
              </a:rPr>
              <a:t>, Ц</a:t>
            </a:r>
            <a:r>
              <a:rPr lang="en-US" sz="3100" b="1" i="1" dirty="0">
                <a:solidFill>
                  <a:srgbClr val="A50021"/>
                </a:solidFill>
              </a:rPr>
              <a:t>I</a:t>
            </a:r>
            <a:r>
              <a:rPr lang="ru-RU" sz="3100" b="1" i="1" dirty="0" err="1">
                <a:solidFill>
                  <a:srgbClr val="A50021"/>
                </a:solidFill>
              </a:rPr>
              <a:t>ечу</a:t>
            </a:r>
            <a:r>
              <a:rPr lang="ru-RU" sz="3100" b="1" i="1" dirty="0">
                <a:solidFill>
                  <a:srgbClr val="A50021"/>
                </a:solidFill>
              </a:rPr>
              <a:t> </a:t>
            </a:r>
            <a:r>
              <a:rPr lang="ru-RU" sz="3100" b="1" i="1" dirty="0" err="1">
                <a:solidFill>
                  <a:srgbClr val="A50021"/>
                </a:solidFill>
              </a:rPr>
              <a:t>Седанан</a:t>
            </a:r>
            <a:r>
              <a:rPr lang="ru-RU" sz="3100" b="1" i="1" dirty="0">
                <a:solidFill>
                  <a:srgbClr val="A50021"/>
                </a:solidFill>
              </a:rPr>
              <a:t> </a:t>
            </a:r>
            <a:r>
              <a:rPr lang="ru-RU" sz="3100" b="1" i="1" dirty="0" err="1">
                <a:solidFill>
                  <a:srgbClr val="A50021"/>
                </a:solidFill>
              </a:rPr>
              <a:t>орденашца</a:t>
            </a:r>
            <a:r>
              <a:rPr lang="ru-RU" sz="3100" b="1" i="1" dirty="0">
                <a:solidFill>
                  <a:srgbClr val="A50021"/>
                </a:solidFill>
              </a:rPr>
              <a:t>, </a:t>
            </a:r>
            <a:r>
              <a:rPr lang="ru-RU" sz="3100" b="1" i="1" dirty="0" err="1">
                <a:solidFill>
                  <a:srgbClr val="A50021"/>
                </a:solidFill>
              </a:rPr>
              <a:t>дуккха</a:t>
            </a:r>
            <a:r>
              <a:rPr lang="ru-RU" sz="3100" b="1" i="1" dirty="0">
                <a:solidFill>
                  <a:srgbClr val="A50021"/>
                </a:solidFill>
              </a:rPr>
              <a:t> а </a:t>
            </a:r>
            <a:r>
              <a:rPr lang="ru-RU" sz="3100" b="1" i="1" dirty="0" err="1" smtClean="0">
                <a:solidFill>
                  <a:srgbClr val="A50021"/>
                </a:solidFill>
              </a:rPr>
              <a:t>мидалшца</a:t>
            </a:r>
            <a:r>
              <a:rPr lang="ru-RU" sz="3100" b="1" i="1" dirty="0" smtClean="0">
                <a:solidFill>
                  <a:srgbClr val="A50021"/>
                </a:solidFill>
              </a:rPr>
              <a:t>.</a:t>
            </a:r>
            <a:br>
              <a:rPr lang="ru-RU" sz="3100" b="1" i="1" dirty="0" smtClean="0">
                <a:solidFill>
                  <a:srgbClr val="A50021"/>
                </a:solidFill>
              </a:rPr>
            </a:br>
            <a:r>
              <a:rPr lang="ru-RU" sz="3100" b="1" i="1" dirty="0">
                <a:solidFill>
                  <a:srgbClr val="A50021"/>
                </a:solidFill>
              </a:rPr>
              <a:t>	</a:t>
            </a:r>
            <a:r>
              <a:rPr lang="ru-RU" sz="3100" b="1" i="1" dirty="0" err="1" smtClean="0">
                <a:solidFill>
                  <a:srgbClr val="A50021"/>
                </a:solidFill>
              </a:rPr>
              <a:t>Иштта</a:t>
            </a:r>
            <a:r>
              <a:rPr lang="ru-RU" sz="3100" b="1" i="1" dirty="0" smtClean="0">
                <a:solidFill>
                  <a:srgbClr val="A50021"/>
                </a:solidFill>
              </a:rPr>
              <a:t> </a:t>
            </a:r>
            <a:r>
              <a:rPr lang="ru-RU" sz="3100" b="1" i="1" dirty="0" err="1" smtClean="0">
                <a:solidFill>
                  <a:srgbClr val="A50021"/>
                </a:solidFill>
              </a:rPr>
              <a:t>шорта</a:t>
            </a:r>
            <a:r>
              <a:rPr lang="ru-RU" sz="3100" b="1" i="1" dirty="0" smtClean="0">
                <a:solidFill>
                  <a:srgbClr val="A50021"/>
                </a:solidFill>
              </a:rPr>
              <a:t> </a:t>
            </a:r>
            <a:r>
              <a:rPr lang="ru-RU" sz="3100" b="1" i="1" dirty="0" err="1" smtClean="0">
                <a:solidFill>
                  <a:srgbClr val="A50021"/>
                </a:solidFill>
              </a:rPr>
              <a:t>дийца</a:t>
            </a:r>
            <a:r>
              <a:rPr lang="ru-RU" sz="3100" b="1" i="1" dirty="0" smtClean="0">
                <a:solidFill>
                  <a:srgbClr val="A50021"/>
                </a:solidFill>
              </a:rPr>
              <a:t> </a:t>
            </a:r>
            <a:r>
              <a:rPr lang="ru-RU" sz="3100" b="1" i="1" dirty="0" err="1" smtClean="0">
                <a:solidFill>
                  <a:srgbClr val="A50021"/>
                </a:solidFill>
              </a:rPr>
              <a:t>диканиш</a:t>
            </a:r>
            <a:r>
              <a:rPr lang="ru-RU" sz="3100" b="1" i="1" dirty="0" smtClean="0">
                <a:solidFill>
                  <a:srgbClr val="A50021"/>
                </a:solidFill>
              </a:rPr>
              <a:t> ду Х.Ч. </a:t>
            </a:r>
            <a:r>
              <a:rPr lang="ru-RU" sz="3100" b="1" i="1" dirty="0" err="1" smtClean="0">
                <a:solidFill>
                  <a:srgbClr val="A50021"/>
                </a:solidFill>
              </a:rPr>
              <a:t>Дачиевх</a:t>
            </a:r>
            <a:r>
              <a:rPr lang="ru-RU" sz="3100" b="1" i="1" dirty="0" smtClean="0">
                <a:solidFill>
                  <a:srgbClr val="A50021"/>
                </a:solidFill>
              </a:rPr>
              <a:t> лаьцна.</a:t>
            </a:r>
            <a:br>
              <a:rPr lang="ru-RU" sz="3100" b="1" i="1" dirty="0" smtClean="0">
                <a:solidFill>
                  <a:srgbClr val="A50021"/>
                </a:solidFill>
              </a:rPr>
            </a:br>
            <a:r>
              <a:rPr lang="ru-RU" sz="3100" i="1" dirty="0"/>
              <a:t/>
            </a:r>
            <a:br>
              <a:rPr lang="ru-RU" sz="3100" i="1" dirty="0"/>
            </a:br>
            <a:r>
              <a:rPr lang="ru-RU" sz="3100" i="1" dirty="0" smtClean="0"/>
              <a:t/>
            </a:r>
            <a:br>
              <a:rPr lang="ru-RU" sz="3100" i="1" dirty="0" smtClean="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355" y="2386361"/>
            <a:ext cx="4509640" cy="3787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4846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3"/>
            <a:ext cx="12206377" cy="2686820"/>
          </a:xfrm>
        </p:spPr>
        <p:txBody>
          <a:bodyPr>
            <a:normAutofit fontScale="90000"/>
          </a:bodyPr>
          <a:lstStyle/>
          <a:p>
            <a:pPr algn="ctr" fontAlgn="t"/>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smtClean="0"/>
              <a:t/>
            </a:r>
            <a:br>
              <a:rPr lang="ru-RU" sz="3100" i="1" dirty="0" smtClean="0"/>
            </a:br>
            <a:r>
              <a:rPr lang="ru-RU" b="1" i="1" dirty="0" smtClean="0">
                <a:solidFill>
                  <a:srgbClr val="A50021"/>
                </a:solidFill>
              </a:rPr>
              <a:t>ООД </a:t>
            </a:r>
            <a:r>
              <a:rPr lang="ru-RU" b="1" i="1" dirty="0" err="1">
                <a:solidFill>
                  <a:srgbClr val="A50021"/>
                </a:solidFill>
              </a:rPr>
              <a:t>заняти</a:t>
            </a:r>
            <a:r>
              <a:rPr lang="ru-RU" b="1" i="1" dirty="0">
                <a:solidFill>
                  <a:srgbClr val="A50021"/>
                </a:solidFill>
              </a:rPr>
              <a:t> «Къоман Турпалхо».</a:t>
            </a:r>
            <a:r>
              <a:rPr lang="ru-RU" dirty="0">
                <a:solidFill>
                  <a:srgbClr val="A50021"/>
                </a:solidFill>
              </a:rPr>
              <a:t/>
            </a:r>
            <a:br>
              <a:rPr lang="ru-RU" dirty="0">
                <a:solidFill>
                  <a:srgbClr val="A50021"/>
                </a:solidFill>
              </a:rPr>
            </a:br>
            <a:r>
              <a:rPr lang="ru-RU" sz="3100" b="1" i="1" dirty="0" err="1" smtClean="0">
                <a:solidFill>
                  <a:srgbClr val="A50021"/>
                </a:solidFill>
              </a:rPr>
              <a:t>Лакхарчу</a:t>
            </a:r>
            <a:r>
              <a:rPr lang="ru-RU" sz="3100" b="1" i="1" dirty="0" smtClean="0">
                <a:solidFill>
                  <a:srgbClr val="A50021"/>
                </a:solidFill>
              </a:rPr>
              <a:t> «</a:t>
            </a:r>
            <a:r>
              <a:rPr lang="ru-RU" sz="3100" b="1" i="1" dirty="0" err="1" smtClean="0">
                <a:solidFill>
                  <a:srgbClr val="A50021"/>
                </a:solidFill>
              </a:rPr>
              <a:t>Седарчий</a:t>
            </a:r>
            <a:r>
              <a:rPr lang="ru-RU" sz="3100" b="1" i="1" dirty="0" smtClean="0">
                <a:solidFill>
                  <a:srgbClr val="A50021"/>
                </a:solidFill>
              </a:rPr>
              <a:t>» ц1е йолу </a:t>
            </a:r>
            <a:r>
              <a:rPr lang="ru-RU" sz="3100" b="1" i="1" dirty="0" err="1" smtClean="0">
                <a:solidFill>
                  <a:srgbClr val="A50021"/>
                </a:solidFill>
              </a:rPr>
              <a:t>тобанехь</a:t>
            </a:r>
            <a:r>
              <a:rPr lang="ru-RU" sz="3100" b="1" i="1" dirty="0" smtClean="0">
                <a:solidFill>
                  <a:srgbClr val="A50021"/>
                </a:solidFill>
              </a:rPr>
              <a:t/>
            </a:r>
            <a:br>
              <a:rPr lang="ru-RU" sz="3100" b="1" i="1" dirty="0" smtClean="0">
                <a:solidFill>
                  <a:srgbClr val="A50021"/>
                </a:solidFill>
              </a:rPr>
            </a:br>
            <a:r>
              <a:rPr lang="ru-RU" sz="3100" i="1" dirty="0" smtClean="0">
                <a:solidFill>
                  <a:srgbClr val="A50021"/>
                </a:solidFill>
              </a:rPr>
              <a:t>Кхетош </a:t>
            </a:r>
            <a:r>
              <a:rPr lang="ru-RU" sz="3100" i="1" dirty="0" err="1">
                <a:solidFill>
                  <a:srgbClr val="A50021"/>
                </a:solidFill>
              </a:rPr>
              <a:t>кхиорхо</a:t>
            </a:r>
            <a:r>
              <a:rPr lang="ru-RU" sz="3100" i="1" dirty="0">
                <a:solidFill>
                  <a:srgbClr val="A50021"/>
                </a:solidFill>
              </a:rPr>
              <a:t>: Усманов Руслан йо1 </a:t>
            </a:r>
            <a:r>
              <a:rPr lang="ru-RU" sz="3100" i="1" dirty="0" smtClean="0">
                <a:solidFill>
                  <a:srgbClr val="A50021"/>
                </a:solidFill>
              </a:rPr>
              <a:t>Аминат.</a:t>
            </a: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r>
            <a:br>
              <a:rPr lang="ru-RU" sz="3100" i="1" dirty="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0287" y="2332586"/>
            <a:ext cx="2271713" cy="3028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30" y="2217825"/>
            <a:ext cx="2301412" cy="30685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t="29185"/>
          <a:stretch/>
        </p:blipFill>
        <p:spPr>
          <a:xfrm>
            <a:off x="4010025" y="2317749"/>
            <a:ext cx="4718575" cy="3043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1686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023"/>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3"/>
            <a:ext cx="12206377" cy="2686820"/>
          </a:xfrm>
        </p:spPr>
        <p:txBody>
          <a:bodyPr>
            <a:normAutofit fontScale="90000"/>
          </a:bodyPr>
          <a:lstStyle/>
          <a:p>
            <a:pPr algn="ctr" fontAlgn="t"/>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5300" i="1" dirty="0" smtClean="0">
                <a:solidFill>
                  <a:srgbClr val="A50021"/>
                </a:solidFill>
              </a:rPr>
              <a:t/>
            </a:r>
            <a:br>
              <a:rPr lang="ru-RU" sz="53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
        <p:nvSpPr>
          <p:cNvPr id="3" name="Прямоугольник 2"/>
          <p:cNvSpPr/>
          <p:nvPr/>
        </p:nvSpPr>
        <p:spPr>
          <a:xfrm>
            <a:off x="-89885" y="138023"/>
            <a:ext cx="12536978" cy="7018524"/>
          </a:xfrm>
          <a:prstGeom prst="rect">
            <a:avLst/>
          </a:prstGeom>
        </p:spPr>
        <p:txBody>
          <a:bodyPr wrap="square">
            <a:spAutoFit/>
          </a:bodyPr>
          <a:lstStyle/>
          <a:p>
            <a:pPr marR="201930" algn="ctr">
              <a:spcAft>
                <a:spcPts val="0"/>
              </a:spcAft>
              <a:tabLst>
                <a:tab pos="306070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Муниципальное учреждение</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R="201930" algn="ctr">
              <a:spcAft>
                <a:spcPts val="0"/>
              </a:spcAft>
              <a:tabLst>
                <a:tab pos="306070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«Управление дошкольного образования</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R="201930" algn="ctr">
              <a:spcAft>
                <a:spcPts val="0"/>
              </a:spcAft>
              <a:tabLst>
                <a:tab pos="306070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Гудермесского муниципального района»</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Муниципальни учреждени «Гуьмсан муниципальни </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кIоштан школал хьалхара дешаран урхалла»</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R="201930" algn="ctr">
              <a:spcAft>
                <a:spcPts val="0"/>
              </a:spcAft>
              <a:tabLst>
                <a:tab pos="306070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Муниципальное бюджетное дошкольное </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R="201930" algn="ctr">
              <a:spcAft>
                <a:spcPts val="0"/>
              </a:spcAft>
              <a:tabLst>
                <a:tab pos="306070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образовательное учреждение «Детский сад № 2«Жовхар»</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R="201930" algn="ctr">
              <a:spcAft>
                <a:spcPts val="0"/>
              </a:spcAft>
              <a:tabLst>
                <a:tab pos="3060700" algn="l"/>
                <a:tab pos="594106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с. Герзель-Аул Гудермесского муниципального района»</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R="201930" algn="ctr">
              <a:spcAft>
                <a:spcPts val="0"/>
              </a:spcAft>
              <a:tabLst>
                <a:tab pos="306070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(МБДОУ «Детский сад № 2 «Жовхар»)</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R="201930" algn="ctr">
              <a:spcAft>
                <a:spcPts val="0"/>
              </a:spcAft>
              <a:tabLst>
                <a:tab pos="306070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Муниципальни бюджетни школал хьалхара дешаран учреждени</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R="201930" algn="ctr">
              <a:spcAft>
                <a:spcPts val="0"/>
              </a:spcAft>
              <a:tabLst>
                <a:tab pos="306070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«Гуьмсан муниципальни к1оштан</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R="201930" algn="ctr">
              <a:spcAft>
                <a:spcPts val="0"/>
              </a:spcAft>
              <a:tabLst>
                <a:tab pos="306070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Гезлой-Эвлан «Берийн беш № 2 «Жовхар»</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R="201930" algn="ctr">
              <a:lnSpc>
                <a:spcPct val="107000"/>
              </a:lnSpc>
              <a:spcAft>
                <a:spcPts val="0"/>
              </a:spcAft>
              <a:tabLst>
                <a:tab pos="3060700" algn="l"/>
              </a:tabLst>
            </a:pPr>
            <a:r>
              <a:rPr lang="ru-RU"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b="1" dirty="0">
                <a:solidFill>
                  <a:srgbClr val="A50021"/>
                </a:solidFill>
                <a:latin typeface="+mj-lt"/>
                <a:ea typeface="Times New Roman" panose="02020603050405020304" pitchFamily="18" charset="0"/>
                <a:cs typeface="Times New Roman" panose="02020603050405020304" pitchFamily="18" charset="0"/>
              </a:rPr>
              <a:t>ООД </a:t>
            </a:r>
            <a:r>
              <a:rPr lang="ru-RU" sz="2000" b="1" dirty="0" err="1">
                <a:solidFill>
                  <a:srgbClr val="A50021"/>
                </a:solidFill>
                <a:latin typeface="+mj-lt"/>
                <a:ea typeface="Times New Roman" panose="02020603050405020304" pitchFamily="18" charset="0"/>
                <a:cs typeface="Times New Roman" panose="02020603050405020304" pitchFamily="18" charset="0"/>
              </a:rPr>
              <a:t>къамел</a:t>
            </a:r>
            <a:r>
              <a:rPr lang="ru-RU" sz="2000" b="1" dirty="0">
                <a:solidFill>
                  <a:srgbClr val="A50021"/>
                </a:solidFill>
                <a:latin typeface="+mj-lt"/>
                <a:ea typeface="Times New Roman" panose="02020603050405020304" pitchFamily="18" charset="0"/>
                <a:cs typeface="Times New Roman" panose="02020603050405020304" pitchFamily="18" charset="0"/>
              </a:rPr>
              <a:t> кхиоран </a:t>
            </a:r>
            <a:r>
              <a:rPr lang="ru-RU" sz="2000" b="1" dirty="0" err="1">
                <a:solidFill>
                  <a:srgbClr val="A50021"/>
                </a:solidFill>
                <a:latin typeface="+mj-lt"/>
                <a:ea typeface="Times New Roman" panose="02020603050405020304" pitchFamily="18" charset="0"/>
                <a:cs typeface="Times New Roman" panose="02020603050405020304" pitchFamily="18" charset="0"/>
              </a:rPr>
              <a:t>заняти</a:t>
            </a:r>
            <a:r>
              <a:rPr lang="ru-RU" sz="2000" b="1" dirty="0">
                <a:solidFill>
                  <a:srgbClr val="A50021"/>
                </a:solidFill>
                <a:latin typeface="+mj-lt"/>
                <a:ea typeface="Times New Roman" panose="02020603050405020304" pitchFamily="18" charset="0"/>
                <a:cs typeface="Times New Roman" panose="02020603050405020304" pitchFamily="18" charset="0"/>
              </a:rPr>
              <a:t> </a:t>
            </a:r>
            <a:r>
              <a:rPr lang="ru-RU" sz="2000" b="1" dirty="0" err="1">
                <a:solidFill>
                  <a:srgbClr val="A50021"/>
                </a:solidFill>
                <a:latin typeface="+mj-lt"/>
                <a:ea typeface="Times New Roman" panose="02020603050405020304" pitchFamily="18" charset="0"/>
                <a:cs typeface="Times New Roman" panose="02020603050405020304" pitchFamily="18" charset="0"/>
              </a:rPr>
              <a:t>лакхара</a:t>
            </a:r>
            <a:r>
              <a:rPr lang="ru-RU" sz="2000" b="1" dirty="0">
                <a:solidFill>
                  <a:srgbClr val="A50021"/>
                </a:solidFill>
                <a:latin typeface="+mj-lt"/>
                <a:ea typeface="Times New Roman" panose="02020603050405020304" pitchFamily="18" charset="0"/>
                <a:cs typeface="Times New Roman" panose="02020603050405020304" pitchFamily="18" charset="0"/>
              </a:rPr>
              <a:t> тобанера «</a:t>
            </a:r>
            <a:r>
              <a:rPr lang="ru-RU" sz="2000" b="1" dirty="0" err="1">
                <a:solidFill>
                  <a:srgbClr val="A50021"/>
                </a:solidFill>
                <a:latin typeface="+mj-lt"/>
                <a:ea typeface="Times New Roman" panose="02020603050405020304" pitchFamily="18" charset="0"/>
                <a:cs typeface="Times New Roman" panose="02020603050405020304" pitchFamily="18" charset="0"/>
              </a:rPr>
              <a:t>Седарчий</a:t>
            </a:r>
            <a:r>
              <a:rPr lang="ru-RU" sz="2000" b="1" dirty="0">
                <a:solidFill>
                  <a:srgbClr val="A50021"/>
                </a:solidFill>
                <a:latin typeface="+mj-lt"/>
                <a:ea typeface="Times New Roman" panose="02020603050405020304" pitchFamily="18" charset="0"/>
                <a:cs typeface="Times New Roman" panose="02020603050405020304" pitchFamily="18" charset="0"/>
              </a:rPr>
              <a:t>» ц1ейолу </a:t>
            </a:r>
            <a:r>
              <a:rPr lang="ru-RU" sz="2000" b="1" dirty="0" err="1">
                <a:solidFill>
                  <a:srgbClr val="A50021"/>
                </a:solidFill>
                <a:latin typeface="+mj-lt"/>
                <a:ea typeface="Times New Roman" panose="02020603050405020304" pitchFamily="18" charset="0"/>
                <a:cs typeface="Times New Roman" panose="02020603050405020304" pitchFamily="18" charset="0"/>
              </a:rPr>
              <a:t>кхиархошца</a:t>
            </a:r>
            <a:r>
              <a:rPr lang="ru-RU" sz="2000" b="1" dirty="0">
                <a:solidFill>
                  <a:srgbClr val="A50021"/>
                </a:solidFill>
                <a:latin typeface="+mj-lt"/>
                <a:ea typeface="Times New Roman" panose="02020603050405020304" pitchFamily="18" charset="0"/>
                <a:cs typeface="Times New Roman" panose="02020603050405020304" pitchFamily="18" charset="0"/>
              </a:rPr>
              <a:t>.</a:t>
            </a:r>
            <a:endParaRPr lang="ru-RU" sz="1600" b="1" dirty="0">
              <a:solidFill>
                <a:srgbClr val="A50021"/>
              </a:solidFill>
              <a:latin typeface="+mj-lt"/>
              <a:ea typeface="Calibri" panose="020F0502020204030204" pitchFamily="34" charset="0"/>
              <a:cs typeface="Times New Roman" panose="02020603050405020304" pitchFamily="18" charset="0"/>
            </a:endParaRPr>
          </a:p>
          <a:p>
            <a:pPr algn="ctr">
              <a:lnSpc>
                <a:spcPct val="107000"/>
              </a:lnSpc>
              <a:spcAft>
                <a:spcPts val="0"/>
              </a:spcAft>
            </a:pPr>
            <a:r>
              <a:rPr lang="ru-RU" sz="2000" b="1" dirty="0">
                <a:solidFill>
                  <a:srgbClr val="A50021"/>
                </a:solidFill>
                <a:latin typeface="+mj-lt"/>
                <a:ea typeface="Times New Roman" panose="02020603050405020304" pitchFamily="18" charset="0"/>
                <a:cs typeface="Times New Roman" panose="02020603050405020304" pitchFamily="18" charset="0"/>
              </a:rPr>
              <a:t>Кхетош-кхиорхо: </a:t>
            </a:r>
            <a:r>
              <a:rPr lang="ru-RU" sz="20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Усманов Руслан йо1 Аминат.</a:t>
            </a:r>
            <a:endParaRPr lang="ru-RU" sz="1600" dirty="0">
              <a:solidFill>
                <a:srgbClr val="A50021"/>
              </a:solidFill>
              <a:latin typeface="Calibri" panose="020F0502020204030204" pitchFamily="34" charset="0"/>
              <a:ea typeface="Calibri" panose="020F0502020204030204" pitchFamily="34" charset="0"/>
              <a:cs typeface="Times New Roman" panose="02020603050405020304" pitchFamily="18" charset="0"/>
            </a:endParaRPr>
          </a:p>
          <a:p>
            <a:pPr marL="85725" indent="-85725">
              <a:lnSpc>
                <a:spcPct val="107000"/>
              </a:lnSpc>
            </a:pPr>
            <a:r>
              <a:rPr lang="ru-RU" sz="3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a:t> </a:t>
            </a:r>
            <a:r>
              <a:rPr lang="ru-RU" sz="2000" b="1" i="1" dirty="0" smtClean="0">
                <a:solidFill>
                  <a:srgbClr val="A50021"/>
                </a:solidFill>
                <a:latin typeface="+mj-lt"/>
              </a:rPr>
              <a:t>Коьчал:</a:t>
            </a:r>
            <a:r>
              <a:rPr lang="ru-RU" sz="2400" dirty="0" smtClean="0">
                <a:solidFill>
                  <a:srgbClr val="A50021"/>
                </a:solidFill>
                <a:latin typeface="+mj-lt"/>
              </a:rPr>
              <a:t> </a:t>
            </a:r>
            <a:r>
              <a:rPr lang="ru-RU" dirty="0">
                <a:solidFill>
                  <a:srgbClr val="A50021"/>
                </a:solidFill>
                <a:latin typeface="+mj-lt"/>
              </a:rPr>
              <a:t>«Турпалхо </a:t>
            </a:r>
            <a:r>
              <a:rPr lang="ru-RU" dirty="0" err="1">
                <a:solidFill>
                  <a:srgbClr val="A50021"/>
                </a:solidFill>
                <a:latin typeface="+mj-lt"/>
              </a:rPr>
              <a:t>Дачиев</a:t>
            </a:r>
            <a:r>
              <a:rPr lang="ru-RU" dirty="0">
                <a:solidFill>
                  <a:srgbClr val="A50021"/>
                </a:solidFill>
                <a:latin typeface="+mj-lt"/>
              </a:rPr>
              <a:t> </a:t>
            </a:r>
            <a:r>
              <a:rPr lang="ru-RU" dirty="0" err="1">
                <a:solidFill>
                  <a:srgbClr val="A50021"/>
                </a:solidFill>
                <a:latin typeface="+mj-lt"/>
              </a:rPr>
              <a:t>Хансултан</a:t>
            </a:r>
            <a:r>
              <a:rPr lang="ru-RU" dirty="0" smtClean="0">
                <a:solidFill>
                  <a:srgbClr val="A50021"/>
                </a:solidFill>
                <a:latin typeface="+mj-lt"/>
              </a:rPr>
              <a:t>»</a:t>
            </a:r>
          </a:p>
          <a:p>
            <a:pPr marL="85725" indent="100013">
              <a:lnSpc>
                <a:spcPct val="107000"/>
              </a:lnSpc>
            </a:pPr>
            <a:r>
              <a:rPr lang="ru-RU" sz="2000" b="1" i="1" dirty="0" smtClean="0">
                <a:solidFill>
                  <a:srgbClr val="A50021"/>
                </a:solidFill>
                <a:latin typeface="+mj-lt"/>
              </a:rPr>
              <a:t>1алашонаш:</a:t>
            </a:r>
          </a:p>
          <a:p>
            <a:pPr marL="185738"/>
            <a:r>
              <a:rPr lang="ru-RU" sz="2000" b="1" i="1" dirty="0" smtClean="0">
                <a:solidFill>
                  <a:srgbClr val="A50021"/>
                </a:solidFill>
                <a:latin typeface="+mj-lt"/>
              </a:rPr>
              <a:t>1. </a:t>
            </a:r>
            <a:r>
              <a:rPr lang="ru-RU" sz="2000" i="1" dirty="0" smtClean="0">
                <a:solidFill>
                  <a:srgbClr val="A50021"/>
                </a:solidFill>
                <a:latin typeface="+mj-lt"/>
              </a:rPr>
              <a:t>Турпалхо </a:t>
            </a:r>
            <a:r>
              <a:rPr lang="ru-RU" sz="2000" i="1" dirty="0" err="1">
                <a:solidFill>
                  <a:srgbClr val="A50021"/>
                </a:solidFill>
                <a:latin typeface="+mj-lt"/>
              </a:rPr>
              <a:t>Дачиев</a:t>
            </a:r>
            <a:r>
              <a:rPr lang="ru-RU" sz="2000" i="1" dirty="0">
                <a:solidFill>
                  <a:srgbClr val="A50021"/>
                </a:solidFill>
                <a:latin typeface="+mj-lt"/>
              </a:rPr>
              <a:t> </a:t>
            </a:r>
            <a:r>
              <a:rPr lang="ru-RU" sz="2000" i="1" dirty="0" err="1">
                <a:solidFill>
                  <a:srgbClr val="A50021"/>
                </a:solidFill>
                <a:latin typeface="+mj-lt"/>
              </a:rPr>
              <a:t>Хансултан</a:t>
            </a:r>
            <a:r>
              <a:rPr lang="ru-RU" sz="2000" i="1" dirty="0">
                <a:solidFill>
                  <a:srgbClr val="A50021"/>
                </a:solidFill>
                <a:latin typeface="+mj-lt"/>
              </a:rPr>
              <a:t> </a:t>
            </a:r>
            <a:r>
              <a:rPr lang="ru-RU" sz="2000" i="1" dirty="0" err="1">
                <a:solidFill>
                  <a:srgbClr val="A50021"/>
                </a:solidFill>
                <a:latin typeface="+mj-lt"/>
              </a:rPr>
              <a:t>вовзийтар</a:t>
            </a:r>
            <a:r>
              <a:rPr lang="ru-RU" sz="2000" i="1" dirty="0">
                <a:solidFill>
                  <a:srgbClr val="A50021"/>
                </a:solidFill>
                <a:latin typeface="+mj-lt"/>
              </a:rPr>
              <a:t>.</a:t>
            </a:r>
          </a:p>
          <a:p>
            <a:pPr marL="185738"/>
            <a:r>
              <a:rPr lang="ru-RU" sz="2000" b="1" i="1" dirty="0" smtClean="0">
                <a:solidFill>
                  <a:srgbClr val="A50021"/>
                </a:solidFill>
                <a:latin typeface="+mj-lt"/>
              </a:rPr>
              <a:t>2. </a:t>
            </a:r>
            <a:r>
              <a:rPr lang="ru-RU" sz="2000" i="1" dirty="0" smtClean="0">
                <a:solidFill>
                  <a:srgbClr val="A50021"/>
                </a:solidFill>
                <a:latin typeface="+mj-lt"/>
              </a:rPr>
              <a:t>Берийн </a:t>
            </a:r>
            <a:r>
              <a:rPr lang="ru-RU" sz="2000" i="1" dirty="0" err="1">
                <a:solidFill>
                  <a:srgbClr val="A50021"/>
                </a:solidFill>
                <a:latin typeface="+mj-lt"/>
              </a:rPr>
              <a:t>бешахойн</a:t>
            </a:r>
            <a:r>
              <a:rPr lang="ru-RU" sz="2000" i="1" dirty="0">
                <a:solidFill>
                  <a:srgbClr val="A50021"/>
                </a:solidFill>
                <a:latin typeface="+mj-lt"/>
              </a:rPr>
              <a:t> патриотически дог – </a:t>
            </a:r>
            <a:r>
              <a:rPr lang="ru-RU" sz="2000" i="1" dirty="0" err="1">
                <a:solidFill>
                  <a:srgbClr val="A50021"/>
                </a:solidFill>
                <a:latin typeface="+mj-lt"/>
              </a:rPr>
              <a:t>ойла</a:t>
            </a:r>
            <a:r>
              <a:rPr lang="ru-RU" sz="2000" i="1" dirty="0">
                <a:solidFill>
                  <a:srgbClr val="A50021"/>
                </a:solidFill>
                <a:latin typeface="+mj-lt"/>
              </a:rPr>
              <a:t> кхиор, </a:t>
            </a:r>
            <a:r>
              <a:rPr lang="ru-RU" sz="2000" i="1" dirty="0" err="1">
                <a:solidFill>
                  <a:srgbClr val="A50021"/>
                </a:solidFill>
                <a:latin typeface="+mj-lt"/>
              </a:rPr>
              <a:t>Даймахках</a:t>
            </a:r>
            <a:r>
              <a:rPr lang="ru-RU" sz="2000" i="1" dirty="0">
                <a:solidFill>
                  <a:srgbClr val="A50021"/>
                </a:solidFill>
                <a:latin typeface="+mj-lt"/>
              </a:rPr>
              <a:t> дозалла дан 1амор.</a:t>
            </a:r>
          </a:p>
          <a:p>
            <a:pPr marL="185738"/>
            <a:r>
              <a:rPr lang="ru-RU" sz="2000" b="1" i="1" dirty="0" smtClean="0">
                <a:solidFill>
                  <a:srgbClr val="A50021"/>
                </a:solidFill>
                <a:latin typeface="+mj-lt"/>
              </a:rPr>
              <a:t>3. </a:t>
            </a:r>
            <a:r>
              <a:rPr lang="ru-RU" sz="2000" i="1" dirty="0" smtClean="0">
                <a:solidFill>
                  <a:srgbClr val="A50021"/>
                </a:solidFill>
                <a:latin typeface="+mj-lt"/>
              </a:rPr>
              <a:t>Г1о </a:t>
            </a:r>
            <a:r>
              <a:rPr lang="ru-RU" sz="2000" i="1" dirty="0">
                <a:solidFill>
                  <a:srgbClr val="A50021"/>
                </a:solidFill>
                <a:latin typeface="+mj-lt"/>
              </a:rPr>
              <a:t>дан, </a:t>
            </a:r>
            <a:r>
              <a:rPr lang="ru-RU" sz="2000" i="1" dirty="0" err="1">
                <a:solidFill>
                  <a:srgbClr val="A50021"/>
                </a:solidFill>
                <a:latin typeface="+mj-lt"/>
              </a:rPr>
              <a:t>накъостан</a:t>
            </a:r>
            <a:r>
              <a:rPr lang="ru-RU" sz="2000" i="1" dirty="0">
                <a:solidFill>
                  <a:srgbClr val="A50021"/>
                </a:solidFill>
                <a:latin typeface="+mj-lt"/>
              </a:rPr>
              <a:t> дан 1амор.</a:t>
            </a:r>
          </a:p>
          <a:p>
            <a:pPr marL="185738"/>
            <a:r>
              <a:rPr lang="ru-RU" sz="2000" b="1" i="1" dirty="0" smtClean="0">
                <a:solidFill>
                  <a:srgbClr val="A50021"/>
                </a:solidFill>
                <a:latin typeface="+mj-lt"/>
              </a:rPr>
              <a:t>4. </a:t>
            </a:r>
            <a:r>
              <a:rPr lang="ru-RU" sz="2000" i="1" dirty="0" smtClean="0">
                <a:solidFill>
                  <a:srgbClr val="A50021"/>
                </a:solidFill>
                <a:latin typeface="+mj-lt"/>
              </a:rPr>
              <a:t>Берийн </a:t>
            </a:r>
            <a:r>
              <a:rPr lang="ru-RU" sz="2000" i="1" dirty="0" err="1" smtClean="0">
                <a:solidFill>
                  <a:srgbClr val="A50021"/>
                </a:solidFill>
                <a:latin typeface="+mj-lt"/>
              </a:rPr>
              <a:t>овзар</a:t>
            </a:r>
            <a:r>
              <a:rPr lang="ru-RU" sz="2000" i="1" dirty="0" smtClean="0">
                <a:solidFill>
                  <a:srgbClr val="A50021"/>
                </a:solidFill>
                <a:latin typeface="+mj-lt"/>
              </a:rPr>
              <a:t> </a:t>
            </a:r>
            <a:r>
              <a:rPr lang="ru-RU" sz="2000" i="1" dirty="0">
                <a:solidFill>
                  <a:srgbClr val="A50021"/>
                </a:solidFill>
                <a:latin typeface="+mj-lt"/>
              </a:rPr>
              <a:t>кхиор, </a:t>
            </a:r>
            <a:r>
              <a:rPr lang="ru-RU" sz="2000" i="1" dirty="0" err="1">
                <a:solidFill>
                  <a:srgbClr val="A50021"/>
                </a:solidFill>
                <a:latin typeface="+mj-lt"/>
              </a:rPr>
              <a:t>дозуш</a:t>
            </a:r>
            <a:r>
              <a:rPr lang="ru-RU" sz="2000" i="1" dirty="0">
                <a:solidFill>
                  <a:srgbClr val="A50021"/>
                </a:solidFill>
                <a:latin typeface="+mj-lt"/>
              </a:rPr>
              <a:t> долу </a:t>
            </a:r>
            <a:r>
              <a:rPr lang="ru-RU" sz="2000" i="1" dirty="0" err="1">
                <a:solidFill>
                  <a:srgbClr val="A50021"/>
                </a:solidFill>
                <a:latin typeface="+mj-lt"/>
              </a:rPr>
              <a:t>къамел</a:t>
            </a:r>
            <a:r>
              <a:rPr lang="ru-RU" sz="2000" i="1" dirty="0">
                <a:solidFill>
                  <a:srgbClr val="A50021"/>
                </a:solidFill>
                <a:latin typeface="+mj-lt"/>
              </a:rPr>
              <a:t> кхиор.</a:t>
            </a:r>
          </a:p>
          <a:p>
            <a:pPr>
              <a:lnSpc>
                <a:spcPct val="107000"/>
              </a:lnSpc>
            </a:pPr>
            <a:endParaRPr lang="ru-RU" dirty="0">
              <a:solidFill>
                <a:srgbClr val="A50021"/>
              </a:solidFill>
              <a:latin typeface="+mj-lt"/>
            </a:endParaRPr>
          </a:p>
          <a:p>
            <a:pPr>
              <a:lnSpc>
                <a:spcPct val="107000"/>
              </a:lnSpc>
              <a:spcAft>
                <a:spcPts val="0"/>
              </a:spcAft>
            </a:pPr>
            <a:endParaRPr lang="ru-RU" sz="1600" dirty="0">
              <a:solidFill>
                <a:srgbClr val="A5002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058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02" y="-219108"/>
            <a:ext cx="12324202" cy="7045876"/>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idx="4294967295"/>
          </p:nvPr>
        </p:nvSpPr>
        <p:spPr>
          <a:xfrm>
            <a:off x="-132202" y="-187876"/>
            <a:ext cx="12324202" cy="1380089"/>
          </a:xfrm>
        </p:spPr>
        <p:txBody>
          <a:bodyPr/>
          <a:lstStyle/>
          <a:p>
            <a:pPr algn="ctr"/>
            <a:r>
              <a:rPr lang="ru-RU" altLang="en-US" b="1" i="1" dirty="0">
                <a:solidFill>
                  <a:srgbClr val="A50021"/>
                </a:solidFill>
                <a:latin typeface="Times New Roman" panose="02020603050405020304" charset="0"/>
                <a:cs typeface="Times New Roman" panose="02020603050405020304" charset="0"/>
              </a:rPr>
              <a:t>Проект </a:t>
            </a:r>
            <a:r>
              <a:rPr lang="ru-RU" altLang="en-US" b="1" i="1" dirty="0" err="1">
                <a:solidFill>
                  <a:srgbClr val="A50021"/>
                </a:solidFill>
                <a:latin typeface="Times New Roman" panose="02020603050405020304" charset="0"/>
                <a:cs typeface="Times New Roman" panose="02020603050405020304" charset="0"/>
              </a:rPr>
              <a:t>кхочушйаран</a:t>
            </a:r>
            <a:r>
              <a:rPr lang="ru-RU" altLang="en-US" b="1" i="1" dirty="0">
                <a:solidFill>
                  <a:srgbClr val="A50021"/>
                </a:solidFill>
                <a:latin typeface="Times New Roman" panose="02020603050405020304" charset="0"/>
                <a:cs typeface="Times New Roman" panose="02020603050405020304" charset="0"/>
              </a:rPr>
              <a:t> план</a:t>
            </a:r>
          </a:p>
        </p:txBody>
      </p:sp>
      <p:graphicFrame>
        <p:nvGraphicFramePr>
          <p:cNvPr id="4" name="Замещающее содержимое 3"/>
          <p:cNvGraphicFramePr>
            <a:graphicFrameLocks noGrp="1"/>
          </p:cNvGraphicFramePr>
          <p:nvPr>
            <p:ph idx="4294967295"/>
            <p:custDataLst>
              <p:tags r:id="rId1"/>
            </p:custDataLst>
            <p:extLst>
              <p:ext uri="{D42A27DB-BD31-4B8C-83A1-F6EECF244321}">
                <p14:modId xmlns:p14="http://schemas.microsoft.com/office/powerpoint/2010/main" val="1535046592"/>
              </p:ext>
            </p:extLst>
          </p:nvPr>
        </p:nvGraphicFramePr>
        <p:xfrm>
          <a:off x="481261" y="911150"/>
          <a:ext cx="11332787" cy="4785360"/>
        </p:xfrm>
        <a:graphic>
          <a:graphicData uri="http://schemas.openxmlformats.org/drawingml/2006/table">
            <a:tbl>
              <a:tblPr firstRow="1" bandRow="1">
                <a:tableStyleId>{5C22544A-7EE6-4342-B048-85BDC9FD1C3A}</a:tableStyleId>
              </a:tblPr>
              <a:tblGrid>
                <a:gridCol w="4736915">
                  <a:extLst>
                    <a:ext uri="{9D8B030D-6E8A-4147-A177-3AD203B41FA5}">
                      <a16:colId xmlns:a16="http://schemas.microsoft.com/office/drawing/2014/main" val="20000"/>
                    </a:ext>
                  </a:extLst>
                </a:gridCol>
                <a:gridCol w="2767584">
                  <a:extLst>
                    <a:ext uri="{9D8B030D-6E8A-4147-A177-3AD203B41FA5}">
                      <a16:colId xmlns:a16="http://schemas.microsoft.com/office/drawing/2014/main" val="20001"/>
                    </a:ext>
                  </a:extLst>
                </a:gridCol>
                <a:gridCol w="3828288">
                  <a:extLst>
                    <a:ext uri="{9D8B030D-6E8A-4147-A177-3AD203B41FA5}">
                      <a16:colId xmlns:a16="http://schemas.microsoft.com/office/drawing/2014/main" val="20002"/>
                    </a:ext>
                  </a:extLst>
                </a:gridCol>
              </a:tblGrid>
              <a:tr h="380420">
                <a:tc>
                  <a:txBody>
                    <a:bodyPr/>
                    <a:lstStyle/>
                    <a:p>
                      <a:pPr algn="ctr">
                        <a:buNone/>
                      </a:pPr>
                      <a:r>
                        <a:rPr lang="ru-RU" altLang="en-US" sz="2000" i="1" dirty="0">
                          <a:solidFill>
                            <a:srgbClr val="A50021"/>
                          </a:solidFill>
                          <a:effectLst/>
                          <a:latin typeface="Times New Roman" panose="02020603050405020304" pitchFamily="18" charset="0"/>
                          <a:cs typeface="Times New Roman" panose="02020603050405020304" pitchFamily="18" charset="0"/>
                        </a:rPr>
                        <a:t>Тема</a:t>
                      </a:r>
                    </a:p>
                  </a:txBody>
                  <a:tcPr>
                    <a:noFill/>
                  </a:tcPr>
                </a:tc>
                <a:tc>
                  <a:txBody>
                    <a:bodyPr/>
                    <a:lstStyle/>
                    <a:p>
                      <a:pPr algn="ctr">
                        <a:buNone/>
                      </a:pPr>
                      <a:r>
                        <a:rPr lang="ru-RU" altLang="en-US" sz="2000" i="1" dirty="0" err="1">
                          <a:solidFill>
                            <a:srgbClr val="A50021"/>
                          </a:solidFill>
                          <a:effectLst/>
                          <a:latin typeface="Times New Roman" panose="02020603050405020304" pitchFamily="18" charset="0"/>
                          <a:cs typeface="Times New Roman" panose="02020603050405020304" pitchFamily="18" charset="0"/>
                        </a:rPr>
                        <a:t>Кхочуш</a:t>
                      </a:r>
                      <a:r>
                        <a:rPr lang="ru-RU" altLang="en-US" sz="2000" i="1" dirty="0">
                          <a:solidFill>
                            <a:srgbClr val="A50021"/>
                          </a:solidFill>
                          <a:effectLst/>
                          <a:latin typeface="Times New Roman" panose="02020603050405020304" pitchFamily="18" charset="0"/>
                          <a:cs typeface="Times New Roman" panose="02020603050405020304" pitchFamily="18" charset="0"/>
                        </a:rPr>
                        <a:t> </a:t>
                      </a:r>
                      <a:r>
                        <a:rPr lang="ru-RU" altLang="en-US" sz="2000" i="1" dirty="0" err="1">
                          <a:solidFill>
                            <a:srgbClr val="A50021"/>
                          </a:solidFill>
                          <a:effectLst/>
                          <a:latin typeface="Times New Roman" panose="02020603050405020304" pitchFamily="18" charset="0"/>
                          <a:cs typeface="Times New Roman" panose="02020603050405020304" pitchFamily="18" charset="0"/>
                        </a:rPr>
                        <a:t>йаран</a:t>
                      </a:r>
                      <a:r>
                        <a:rPr lang="ru-RU" altLang="en-US" sz="2000" i="1" dirty="0">
                          <a:solidFill>
                            <a:srgbClr val="A50021"/>
                          </a:solidFill>
                          <a:effectLst/>
                          <a:latin typeface="Times New Roman" panose="02020603050405020304" pitchFamily="18" charset="0"/>
                          <a:cs typeface="Times New Roman" panose="02020603050405020304" pitchFamily="18" charset="0"/>
                        </a:rPr>
                        <a:t> хан</a:t>
                      </a:r>
                    </a:p>
                  </a:txBody>
                  <a:tcPr>
                    <a:noFill/>
                  </a:tcPr>
                </a:tc>
                <a:tc>
                  <a:txBody>
                    <a:bodyPr/>
                    <a:lstStyle/>
                    <a:p>
                      <a:pPr algn="ctr">
                        <a:buNone/>
                      </a:pPr>
                      <a:r>
                        <a:rPr lang="ru-RU" altLang="en-US" sz="2000" i="1" dirty="0" err="1">
                          <a:solidFill>
                            <a:srgbClr val="A50021"/>
                          </a:solidFill>
                          <a:effectLst/>
                          <a:latin typeface="Times New Roman" panose="02020603050405020304" pitchFamily="18" charset="0"/>
                          <a:cs typeface="Times New Roman" panose="02020603050405020304" pitchFamily="18" charset="0"/>
                        </a:rPr>
                        <a:t>Жоьпалхой</a:t>
                      </a:r>
                      <a:endParaRPr lang="ru-RU" altLang="en-US" sz="2000" i="1" dirty="0">
                        <a:solidFill>
                          <a:srgbClr val="A50021"/>
                        </a:solidFill>
                        <a:effectLst/>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0"/>
                  </a:ext>
                </a:extLst>
              </a:tr>
              <a:tr h="614524">
                <a:tc>
                  <a:txBody>
                    <a:bodyPr/>
                    <a:lstStyle/>
                    <a:p>
                      <a:pPr>
                        <a:buNone/>
                      </a:pPr>
                      <a:r>
                        <a:rPr lang="ru-RU" altLang="en-US" sz="1800" b="1" i="1" dirty="0">
                          <a:solidFill>
                            <a:srgbClr val="A50021"/>
                          </a:solidFill>
                          <a:effectLst/>
                          <a:latin typeface="Times New Roman" panose="02020603050405020304" pitchFamily="18" charset="0"/>
                          <a:cs typeface="Times New Roman" panose="02020603050405020304" pitchFamily="18" charset="0"/>
                        </a:rPr>
                        <a:t>Къоман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турпалхочух</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къамел</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дар </a:t>
                      </a:r>
                      <a:r>
                        <a:rPr lang="ru-RU" altLang="en-US" sz="1800" b="1" i="1" dirty="0">
                          <a:solidFill>
                            <a:srgbClr val="A50021"/>
                          </a:solidFill>
                          <a:effectLst/>
                          <a:latin typeface="Times New Roman" panose="02020603050405020304" pitchFamily="18" charset="0"/>
                          <a:cs typeface="Times New Roman" panose="02020603050405020304" pitchFamily="18" charset="0"/>
                        </a:rPr>
                        <a:t>Х.Ч.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Дачиевх</a:t>
                      </a:r>
                      <a:r>
                        <a:rPr lang="ru-RU" altLang="en-US" sz="1800" b="1" i="1" baseline="0" dirty="0" smtClean="0">
                          <a:solidFill>
                            <a:srgbClr val="A50021"/>
                          </a:solidFill>
                          <a:effectLst/>
                          <a:latin typeface="Times New Roman" panose="02020603050405020304" pitchFamily="18" charset="0"/>
                          <a:cs typeface="Times New Roman" panose="02020603050405020304" pitchFamily="18" charset="0"/>
                        </a:rPr>
                        <a:t> лаьцна.</a:t>
                      </a: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rPr>
                        <a:t>Тов-бецан</a:t>
                      </a:r>
                      <a:r>
                        <a:rPr lang="ru-RU" altLang="en-US" sz="1800" b="1" i="1" dirty="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rPr>
                        <a:t>бутт</a:t>
                      </a:r>
                      <a:r>
                        <a:rPr lang="ru-RU" altLang="en-US" sz="1800" b="1" i="1" dirty="0">
                          <a:solidFill>
                            <a:srgbClr val="A50021"/>
                          </a:solidFill>
                          <a:effectLst/>
                          <a:latin typeface="Times New Roman" panose="02020603050405020304" pitchFamily="18" charset="0"/>
                          <a:cs typeface="Times New Roman" panose="02020603050405020304" pitchFamily="18" charset="0"/>
                        </a:rPr>
                        <a:t>.</a:t>
                      </a: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rPr>
                        <a:t>Лакхара</a:t>
                      </a:r>
                      <a:r>
                        <a:rPr lang="ru-RU" altLang="en-US" sz="1800" b="1" i="1" dirty="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rPr>
                        <a:t>кхетош-кхиорхо</a:t>
                      </a:r>
                      <a:r>
                        <a:rPr lang="ru-RU" altLang="en-US" sz="1800" b="1" i="1" dirty="0">
                          <a:solidFill>
                            <a:srgbClr val="A50021"/>
                          </a:solidFill>
                          <a:effectLst/>
                          <a:latin typeface="Times New Roman" panose="02020603050405020304" pitchFamily="18" charset="0"/>
                          <a:cs typeface="Times New Roman" panose="02020603050405020304" pitchFamily="18" charset="0"/>
                        </a:rPr>
                        <a:t>.</a:t>
                      </a:r>
                    </a:p>
                  </a:txBody>
                  <a:tcPr>
                    <a:noFill/>
                  </a:tcPr>
                </a:tc>
                <a:extLst>
                  <a:ext uri="{0D108BD9-81ED-4DB2-BD59-A6C34878D82A}">
                    <a16:rowId xmlns:a16="http://schemas.microsoft.com/office/drawing/2014/main" val="10001"/>
                  </a:ext>
                </a:extLst>
              </a:tr>
              <a:tr h="614524">
                <a:tc>
                  <a:txBody>
                    <a:bodyPr/>
                    <a:lstStyle/>
                    <a:p>
                      <a:pPr>
                        <a:buNone/>
                      </a:pPr>
                      <a:r>
                        <a:rPr lang="ru-RU" altLang="en-US" sz="1800" b="1" i="1" dirty="0" smtClean="0">
                          <a:solidFill>
                            <a:srgbClr val="A50021"/>
                          </a:solidFill>
                          <a:effectLst/>
                          <a:latin typeface="Times New Roman" panose="02020603050405020304" pitchFamily="18" charset="0"/>
                          <a:cs typeface="Times New Roman" panose="02020603050405020304" pitchFamily="18" charset="0"/>
                        </a:rPr>
                        <a:t>Нохчийн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хьакъ</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волу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Культуран</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белхало</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М.К.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Осмаевс</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язйина</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репортаж Х.Ч.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Дачиевх</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лаьцна.</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rPr>
                        <a:t>Лахьанан</a:t>
                      </a:r>
                      <a:r>
                        <a:rPr lang="ru-RU" altLang="en-US" sz="1800" b="1" i="1" dirty="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rPr>
                        <a:t>бутт</a:t>
                      </a:r>
                      <a:r>
                        <a:rPr lang="ru-RU" altLang="en-US" sz="1800" b="1" i="1" dirty="0">
                          <a:solidFill>
                            <a:srgbClr val="A50021"/>
                          </a:solidFill>
                          <a:effectLst/>
                          <a:latin typeface="Times New Roman" panose="02020603050405020304" pitchFamily="18" charset="0"/>
                          <a:cs typeface="Times New Roman" panose="02020603050405020304" pitchFamily="18" charset="0"/>
                        </a:rPr>
                        <a:t>.</a:t>
                      </a: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rPr>
                        <a:t>Лакхара</a:t>
                      </a:r>
                      <a:r>
                        <a:rPr lang="ru-RU" altLang="en-US" sz="1800" b="1" i="1" dirty="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кхетош-кхиорхо</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p>
                      <a:pPr>
                        <a:buNone/>
                      </a:pPr>
                      <a:r>
                        <a:rPr lang="ru-RU" altLang="en-US" sz="1800" b="1" i="1" dirty="0" smtClean="0">
                          <a:solidFill>
                            <a:srgbClr val="A50021"/>
                          </a:solidFill>
                          <a:effectLst/>
                          <a:latin typeface="Times New Roman" panose="02020603050405020304" pitchFamily="18" charset="0"/>
                          <a:cs typeface="Times New Roman" panose="02020603050405020304" pitchFamily="18" charset="0"/>
                        </a:rPr>
                        <a:t>Кхетош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кхиорхой</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2"/>
                  </a:ext>
                </a:extLst>
              </a:tr>
              <a:tr h="614524">
                <a:tc>
                  <a:txBody>
                    <a:bodyPr/>
                    <a:lstStyle/>
                    <a:p>
                      <a:pPr>
                        <a:buNone/>
                      </a:pPr>
                      <a:r>
                        <a:rPr lang="ru-RU" altLang="en-US" sz="1800" b="1" i="1" dirty="0" smtClean="0">
                          <a:solidFill>
                            <a:srgbClr val="A50021"/>
                          </a:solidFill>
                          <a:effectLst/>
                          <a:latin typeface="Times New Roman" panose="02020603050405020304" pitchFamily="18" charset="0"/>
                          <a:cs typeface="Times New Roman" panose="02020603050405020304" pitchFamily="18" charset="0"/>
                        </a:rPr>
                        <a:t>Хьошалг1а даг1ара  - Х.Ч.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Дачиевн</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накъост</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А.А.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Гакаев</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волчу</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х1усаме.</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rPr>
                        <a:t>Кхолламан</a:t>
                      </a:r>
                      <a:r>
                        <a:rPr lang="ru-RU" altLang="en-US" sz="1800" b="1" i="1" dirty="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rPr>
                        <a:t>бутт</a:t>
                      </a:r>
                      <a:r>
                        <a:rPr lang="ru-RU" altLang="en-US" sz="1800" b="1" i="1" dirty="0">
                          <a:solidFill>
                            <a:srgbClr val="A50021"/>
                          </a:solidFill>
                          <a:effectLst/>
                          <a:latin typeface="Times New Roman" panose="02020603050405020304" pitchFamily="18" charset="0"/>
                          <a:cs typeface="Times New Roman" panose="02020603050405020304" pitchFamily="18" charset="0"/>
                        </a:rPr>
                        <a:t>.</a:t>
                      </a: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rPr>
                        <a:t>Лакхара</a:t>
                      </a:r>
                      <a:r>
                        <a:rPr lang="ru-RU" altLang="en-US" sz="1800" b="1" i="1" dirty="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rPr>
                        <a:t>кхетош</a:t>
                      </a:r>
                      <a:r>
                        <a:rPr lang="ru-RU" altLang="en-US" sz="1800" b="1" i="1" dirty="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кхиорхо</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p>
                      <a:pPr>
                        <a:buNone/>
                      </a:pPr>
                      <a:r>
                        <a:rPr lang="ru-RU" altLang="en-US" sz="1800" b="1" i="1" dirty="0">
                          <a:solidFill>
                            <a:srgbClr val="A50021"/>
                          </a:solidFill>
                          <a:effectLst/>
                          <a:latin typeface="Times New Roman" panose="02020603050405020304" pitchFamily="18" charset="0"/>
                          <a:cs typeface="Times New Roman" panose="02020603050405020304" pitchFamily="18" charset="0"/>
                        </a:rPr>
                        <a:t>Кхетош </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кхиорхой</a:t>
                      </a:r>
                      <a:r>
                        <a:rPr lang="ru-RU" altLang="en-US" sz="1800" b="1" i="1" baseline="0"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Кхиархой</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3"/>
                  </a:ext>
                </a:extLst>
              </a:tr>
              <a:tr h="618946">
                <a:tc>
                  <a:txBody>
                    <a:bodyPr/>
                    <a:lstStyle/>
                    <a:p>
                      <a:pPr>
                        <a:buNone/>
                      </a:pPr>
                      <a:r>
                        <a:rPr lang="ru-RU" altLang="en-US" sz="1800" b="1" i="1" dirty="0" smtClean="0">
                          <a:solidFill>
                            <a:srgbClr val="A50021"/>
                          </a:solidFill>
                          <a:effectLst/>
                          <a:latin typeface="Times New Roman" panose="02020603050405020304" pitchFamily="18" charset="0"/>
                          <a:cs typeface="Times New Roman" panose="02020603050405020304" pitchFamily="18" charset="0"/>
                        </a:rPr>
                        <a:t>ООД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заняти</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«Къоман Турпалхо Х.Ч.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Дачиев</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rPr>
                        <a:t>Чиллин</a:t>
                      </a:r>
                      <a:r>
                        <a:rPr lang="ru-RU" altLang="en-US" sz="1800" b="1" i="1" dirty="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rPr>
                        <a:t>бутт</a:t>
                      </a:r>
                      <a:r>
                        <a:rPr lang="ru-RU" altLang="en-US" sz="1800" b="1" i="1" dirty="0">
                          <a:solidFill>
                            <a:srgbClr val="A50021"/>
                          </a:solidFill>
                          <a:effectLst/>
                          <a:latin typeface="Times New Roman" panose="02020603050405020304" pitchFamily="18" charset="0"/>
                          <a:cs typeface="Times New Roman" panose="02020603050405020304" pitchFamily="18" charset="0"/>
                        </a:rPr>
                        <a:t>.</a:t>
                      </a: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sym typeface="+mn-ea"/>
                        </a:rPr>
                        <a:t>Лакхара</a:t>
                      </a:r>
                      <a:r>
                        <a:rPr lang="ru-RU" altLang="en-US" sz="1800" b="1" i="1" dirty="0">
                          <a:solidFill>
                            <a:srgbClr val="A50021"/>
                          </a:solidFill>
                          <a:effectLst/>
                          <a:latin typeface="Times New Roman" panose="02020603050405020304" pitchFamily="18" charset="0"/>
                          <a:cs typeface="Times New Roman" panose="02020603050405020304" pitchFamily="18" charset="0"/>
                          <a:sym typeface="+mn-ea"/>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sym typeface="+mn-ea"/>
                        </a:rPr>
                        <a:t>кхетош</a:t>
                      </a:r>
                      <a:r>
                        <a:rPr lang="ru-RU" altLang="en-US" sz="1800" b="1" i="1" dirty="0">
                          <a:solidFill>
                            <a:srgbClr val="A50021"/>
                          </a:solidFill>
                          <a:effectLst/>
                          <a:latin typeface="Times New Roman" panose="02020603050405020304" pitchFamily="18" charset="0"/>
                          <a:cs typeface="Times New Roman" panose="02020603050405020304" pitchFamily="18" charset="0"/>
                          <a:sym typeface="+mn-ea"/>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sym typeface="+mn-ea"/>
                        </a:rPr>
                        <a:t>кхиорхо</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p>
                      <a:pPr>
                        <a:buNone/>
                      </a:pPr>
                      <a:r>
                        <a:rPr lang="ru-RU" altLang="en-US" sz="1800" b="1" i="1" dirty="0">
                          <a:solidFill>
                            <a:srgbClr val="A50021"/>
                          </a:solidFill>
                          <a:effectLst/>
                          <a:latin typeface="Times New Roman" panose="02020603050405020304" pitchFamily="18" charset="0"/>
                          <a:cs typeface="Times New Roman" panose="02020603050405020304" pitchFamily="18" charset="0"/>
                          <a:sym typeface="+mn-ea"/>
                        </a:rPr>
                        <a:t>Кхетош </a:t>
                      </a:r>
                      <a:r>
                        <a:rPr lang="ru-RU" altLang="en-US" sz="1800" b="1" i="1" dirty="0" smtClean="0">
                          <a:solidFill>
                            <a:srgbClr val="A50021"/>
                          </a:solidFill>
                          <a:effectLst/>
                          <a:latin typeface="Times New Roman" panose="02020603050405020304" pitchFamily="18" charset="0"/>
                          <a:cs typeface="Times New Roman" panose="02020603050405020304" pitchFamily="18" charset="0"/>
                          <a:sym typeface="+mn-ea"/>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sym typeface="+mn-ea"/>
                        </a:rPr>
                        <a:t>кхиорхой</a:t>
                      </a:r>
                      <a:r>
                        <a:rPr lang="ru-RU" altLang="en-US" sz="1800" b="1" i="1" dirty="0" smtClean="0">
                          <a:solidFill>
                            <a:srgbClr val="A50021"/>
                          </a:solidFill>
                          <a:effectLst/>
                          <a:latin typeface="Times New Roman" panose="02020603050405020304" pitchFamily="18" charset="0"/>
                          <a:cs typeface="Times New Roman" panose="02020603050405020304" pitchFamily="18" charset="0"/>
                          <a:sym typeface="+mn-ea"/>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sym typeface="+mn-ea"/>
                        </a:rPr>
                        <a:t>Кхиархой</a:t>
                      </a:r>
                      <a:r>
                        <a:rPr lang="ru-RU" altLang="en-US" sz="1800" b="1" i="1" dirty="0" smtClean="0">
                          <a:solidFill>
                            <a:srgbClr val="A50021"/>
                          </a:solidFill>
                          <a:effectLst/>
                          <a:latin typeface="Times New Roman" panose="02020603050405020304" pitchFamily="18" charset="0"/>
                          <a:cs typeface="Times New Roman" panose="02020603050405020304" pitchFamily="18" charset="0"/>
                          <a:sym typeface="+mn-ea"/>
                        </a:rPr>
                        <a:t>.</a:t>
                      </a:r>
                    </a:p>
                  </a:txBody>
                  <a:tcPr>
                    <a:noFill/>
                  </a:tcPr>
                </a:tc>
                <a:extLst>
                  <a:ext uri="{0D108BD9-81ED-4DB2-BD59-A6C34878D82A}">
                    <a16:rowId xmlns:a16="http://schemas.microsoft.com/office/drawing/2014/main" val="10004"/>
                  </a:ext>
                </a:extLst>
              </a:tr>
              <a:tr h="614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Каде</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ловзар</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Салтий</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endParaRPr lang="ru-RU" altLang="en-US" sz="1800" b="1" i="1" dirty="0" smtClean="0">
                        <a:solidFill>
                          <a:srgbClr val="A50021"/>
                        </a:solidFill>
                        <a:effectLst/>
                        <a:latin typeface="Times New Roman" panose="02020603050405020304" pitchFamily="18" charset="0"/>
                        <a:cs typeface="Times New Roman" panose="02020603050405020304" pitchFamily="18" charset="0"/>
                      </a:endParaRPr>
                    </a:p>
                    <a:p>
                      <a:pPr>
                        <a:buNone/>
                      </a:pP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rPr>
                        <a:t>Бекарг</a:t>
                      </a:r>
                      <a:r>
                        <a:rPr lang="ru-RU" altLang="en-US" sz="1800" b="1" i="1" dirty="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rPr>
                        <a:t>бутт</a:t>
                      </a:r>
                      <a:r>
                        <a:rPr lang="ru-RU" altLang="en-US" sz="1800" b="1" i="1" dirty="0">
                          <a:solidFill>
                            <a:srgbClr val="A50021"/>
                          </a:solidFill>
                          <a:effectLst/>
                          <a:latin typeface="Times New Roman" panose="02020603050405020304" pitchFamily="18" charset="0"/>
                          <a:cs typeface="Times New Roman" panose="02020603050405020304" pitchFamily="18" charset="0"/>
                        </a:rPr>
                        <a:t>.</a:t>
                      </a: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sym typeface="+mn-ea"/>
                        </a:rPr>
                        <a:t>Лакхара</a:t>
                      </a:r>
                      <a:r>
                        <a:rPr lang="ru-RU" altLang="en-US" sz="1800" b="1" i="1" dirty="0">
                          <a:solidFill>
                            <a:srgbClr val="A50021"/>
                          </a:solidFill>
                          <a:effectLst/>
                          <a:latin typeface="Times New Roman" panose="02020603050405020304" pitchFamily="18" charset="0"/>
                          <a:cs typeface="Times New Roman" panose="02020603050405020304" pitchFamily="18" charset="0"/>
                          <a:sym typeface="+mn-ea"/>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sym typeface="+mn-ea"/>
                        </a:rPr>
                        <a:t>кхетош</a:t>
                      </a:r>
                      <a:r>
                        <a:rPr lang="ru-RU" altLang="en-US" sz="1800" b="1" i="1" dirty="0">
                          <a:solidFill>
                            <a:srgbClr val="A50021"/>
                          </a:solidFill>
                          <a:effectLst/>
                          <a:latin typeface="Times New Roman" panose="02020603050405020304" pitchFamily="18" charset="0"/>
                          <a:cs typeface="Times New Roman" panose="02020603050405020304" pitchFamily="18" charset="0"/>
                          <a:sym typeface="+mn-ea"/>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sym typeface="+mn-ea"/>
                        </a:rPr>
                        <a:t>кхиорхо</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p>
                      <a:pPr>
                        <a:buNone/>
                      </a:pPr>
                      <a:r>
                        <a:rPr lang="ru-RU" altLang="en-US" sz="1800" b="1" i="1" dirty="0">
                          <a:solidFill>
                            <a:srgbClr val="A50021"/>
                          </a:solidFill>
                          <a:effectLst/>
                          <a:latin typeface="Times New Roman" panose="02020603050405020304" pitchFamily="18" charset="0"/>
                          <a:cs typeface="Times New Roman" panose="02020603050405020304" pitchFamily="18" charset="0"/>
                          <a:sym typeface="+mn-ea"/>
                        </a:rPr>
                        <a:t>Кхетош -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sym typeface="+mn-ea"/>
                        </a:rPr>
                        <a:t>кхиорхой</a:t>
                      </a:r>
                      <a:r>
                        <a:rPr lang="ru-RU" altLang="en-US" sz="1800" b="1" i="1" dirty="0" smtClean="0">
                          <a:solidFill>
                            <a:srgbClr val="A50021"/>
                          </a:solidFill>
                          <a:effectLst/>
                          <a:latin typeface="Times New Roman" panose="02020603050405020304" pitchFamily="18" charset="0"/>
                          <a:cs typeface="Times New Roman" panose="02020603050405020304" pitchFamily="18" charset="0"/>
                          <a:sym typeface="+mn-ea"/>
                        </a:rPr>
                        <a:t>.</a:t>
                      </a:r>
                      <a:r>
                        <a:rPr lang="ru-RU" altLang="en-US" sz="1800" b="1" i="1" baseline="0" dirty="0" smtClean="0">
                          <a:solidFill>
                            <a:srgbClr val="A50021"/>
                          </a:solidFill>
                          <a:effectLst/>
                          <a:latin typeface="Times New Roman" panose="02020603050405020304" pitchFamily="18" charset="0"/>
                          <a:cs typeface="Times New Roman" panose="02020603050405020304" pitchFamily="18" charset="0"/>
                          <a:sym typeface="+mn-ea"/>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sym typeface="+mn-ea"/>
                        </a:rPr>
                        <a:t>Кхиархой</a:t>
                      </a:r>
                      <a:r>
                        <a:rPr lang="ru-RU" altLang="en-US" sz="1800" b="1" i="1" dirty="0" smtClean="0">
                          <a:solidFill>
                            <a:srgbClr val="A50021"/>
                          </a:solidFill>
                          <a:effectLst/>
                          <a:latin typeface="Times New Roman" panose="02020603050405020304" pitchFamily="18" charset="0"/>
                          <a:cs typeface="Times New Roman" panose="02020603050405020304" pitchFamily="18" charset="0"/>
                          <a:sym typeface="+mn-ea"/>
                        </a:rPr>
                        <a:t>.</a:t>
                      </a:r>
                      <a:endParaRPr lang="ru-RU" altLang="en-US" sz="1800" b="1" i="1" dirty="0">
                        <a:solidFill>
                          <a:srgbClr val="A50021"/>
                        </a:solidFill>
                        <a:effectLst/>
                        <a:latin typeface="Times New Roman" panose="02020603050405020304" pitchFamily="18" charset="0"/>
                        <a:cs typeface="Times New Roman" panose="02020603050405020304" pitchFamily="18" charset="0"/>
                        <a:sym typeface="+mn-ea"/>
                      </a:endParaRPr>
                    </a:p>
                  </a:txBody>
                  <a:tcPr>
                    <a:noFill/>
                  </a:tcPr>
                </a:tc>
                <a:extLst>
                  <a:ext uri="{0D108BD9-81ED-4DB2-BD59-A6C34878D82A}">
                    <a16:rowId xmlns:a16="http://schemas.microsoft.com/office/drawing/2014/main" val="10005"/>
                  </a:ext>
                </a:extLst>
              </a:tr>
              <a:tr h="877892">
                <a:tc>
                  <a:txBody>
                    <a:bodyPr/>
                    <a:lstStyle/>
                    <a:p>
                      <a:pPr>
                        <a:buNone/>
                      </a:pPr>
                      <a:r>
                        <a:rPr lang="ru-RU" altLang="en-US" sz="1800" b="1" i="1" dirty="0" smtClean="0">
                          <a:solidFill>
                            <a:srgbClr val="A50021"/>
                          </a:solidFill>
                          <a:effectLst/>
                          <a:latin typeface="Times New Roman" panose="02020603050405020304" pitchFamily="18" charset="0"/>
                          <a:cs typeface="Times New Roman" panose="02020603050405020304" pitchFamily="18" charset="0"/>
                        </a:rPr>
                        <a:t>Сурт диллар- «Турпалхо Х.Ч.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Дачиев</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p>
                    <a:p>
                      <a:pPr>
                        <a:buNone/>
                      </a:pPr>
                      <a:endParaRPr lang="ru-RU" altLang="en-US" sz="1800" b="1" i="1" dirty="0" smtClean="0">
                        <a:solidFill>
                          <a:srgbClr val="A50021"/>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altLang="en-US" sz="1800" b="1" i="1" dirty="0" smtClean="0">
                        <a:solidFill>
                          <a:srgbClr val="A50021"/>
                        </a:solidFill>
                        <a:effectLst/>
                        <a:latin typeface="Times New Roman" panose="02020603050405020304" pitchFamily="18" charset="0"/>
                        <a:cs typeface="Times New Roman" panose="02020603050405020304" pitchFamily="18" charset="0"/>
                      </a:endParaRPr>
                    </a:p>
                  </a:txBody>
                  <a:tcPr>
                    <a:noFill/>
                  </a:tcPr>
                </a:tc>
                <a:tc>
                  <a:txBody>
                    <a:bodyPr/>
                    <a:lstStyle/>
                    <a:p>
                      <a:pPr>
                        <a:buNone/>
                      </a:pP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Оханан</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tc>
                  <a:txBody>
                    <a:bodyPr/>
                    <a:lstStyle/>
                    <a:p>
                      <a:pPr>
                        <a:buNone/>
                      </a:pP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Лакхара</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кхетош-кхиорхо</a:t>
                      </a:r>
                      <a:endParaRPr lang="ru-RU" altLang="en-US" sz="1800" b="1" i="1" dirty="0" smtClean="0">
                        <a:solidFill>
                          <a:srgbClr val="A50021"/>
                        </a:solidFill>
                        <a:effectLst/>
                        <a:latin typeface="Times New Roman" panose="02020603050405020304" pitchFamily="18" charset="0"/>
                        <a:cs typeface="Times New Roman" panose="02020603050405020304" pitchFamily="18" charset="0"/>
                      </a:endParaRPr>
                    </a:p>
                    <a:p>
                      <a:pPr>
                        <a:buNone/>
                      </a:pPr>
                      <a:r>
                        <a:rPr lang="ru-RU" altLang="en-US" sz="1800" b="1" i="1" dirty="0" smtClean="0">
                          <a:solidFill>
                            <a:srgbClr val="A50021"/>
                          </a:solidFill>
                          <a:effectLst/>
                          <a:latin typeface="Times New Roman" panose="02020603050405020304" pitchFamily="18" charset="0"/>
                          <a:cs typeface="Times New Roman" panose="02020603050405020304" pitchFamily="18" charset="0"/>
                        </a:rPr>
                        <a:t>Дай,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наной</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6"/>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202327801"/>
              </p:ext>
            </p:extLst>
          </p:nvPr>
        </p:nvGraphicFramePr>
        <p:xfrm>
          <a:off x="472965" y="5388864"/>
          <a:ext cx="11341083" cy="678722"/>
        </p:xfrm>
        <a:graphic>
          <a:graphicData uri="http://schemas.openxmlformats.org/drawingml/2006/table">
            <a:tbl>
              <a:tblPr firstRow="1" bandRow="1">
                <a:tableStyleId>{5C22544A-7EE6-4342-B048-85BDC9FD1C3A}</a:tableStyleId>
              </a:tblPr>
              <a:tblGrid>
                <a:gridCol w="4745211">
                  <a:extLst>
                    <a:ext uri="{9D8B030D-6E8A-4147-A177-3AD203B41FA5}">
                      <a16:colId xmlns:a16="http://schemas.microsoft.com/office/drawing/2014/main" val="3760303603"/>
                    </a:ext>
                  </a:extLst>
                </a:gridCol>
                <a:gridCol w="2755392">
                  <a:extLst>
                    <a:ext uri="{9D8B030D-6E8A-4147-A177-3AD203B41FA5}">
                      <a16:colId xmlns:a16="http://schemas.microsoft.com/office/drawing/2014/main" val="4224067635"/>
                    </a:ext>
                  </a:extLst>
                </a:gridCol>
                <a:gridCol w="3840480">
                  <a:extLst>
                    <a:ext uri="{9D8B030D-6E8A-4147-A177-3AD203B41FA5}">
                      <a16:colId xmlns:a16="http://schemas.microsoft.com/office/drawing/2014/main" val="585136196"/>
                    </a:ext>
                  </a:extLst>
                </a:gridCol>
              </a:tblGrid>
              <a:tr h="678722">
                <a:tc>
                  <a:txBody>
                    <a:bodyPr/>
                    <a:lstStyle/>
                    <a:p>
                      <a:pPr>
                        <a:buNone/>
                      </a:pPr>
                      <a:r>
                        <a:rPr lang="ru-RU" altLang="en-US" sz="1800" b="1" i="1" dirty="0" smtClean="0">
                          <a:solidFill>
                            <a:srgbClr val="A50021"/>
                          </a:solidFill>
                          <a:effectLst/>
                          <a:latin typeface="Times New Roman" panose="02020603050405020304" pitchFamily="18" charset="0"/>
                          <a:cs typeface="Times New Roman" panose="02020603050405020304" pitchFamily="18" charset="0"/>
                        </a:rPr>
                        <a:t>Х.Ч.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Дачиевн</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ц1арах йолу проект д1айерзор.</a:t>
                      </a:r>
                    </a:p>
                    <a:p>
                      <a:pPr>
                        <a:buNone/>
                      </a:pP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Керла</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турпалхо</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кхиархошна</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 </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д1авовзитар.</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tc>
                  <a:txBody>
                    <a:bodyPr/>
                    <a:lstStyle/>
                    <a:p>
                      <a:pPr>
                        <a:buNone/>
                      </a:pPr>
                      <a:r>
                        <a:rPr lang="ru-RU" altLang="en-US" sz="1800" b="1" i="1" smtClean="0">
                          <a:solidFill>
                            <a:srgbClr val="A50021"/>
                          </a:solidFill>
                          <a:effectLst/>
                          <a:latin typeface="Times New Roman" panose="02020603050405020304" pitchFamily="18" charset="0"/>
                          <a:cs typeface="Times New Roman" panose="02020603050405020304" pitchFamily="18" charset="0"/>
                        </a:rPr>
                        <a:t>Х1утосург.</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tc>
                  <a:txBody>
                    <a:bodyPr/>
                    <a:lstStyle/>
                    <a:p>
                      <a:pPr>
                        <a:buNone/>
                      </a:pPr>
                      <a:r>
                        <a:rPr lang="ru-RU" altLang="en-US" sz="1800" b="1" i="1" dirty="0" err="1">
                          <a:solidFill>
                            <a:srgbClr val="A50021"/>
                          </a:solidFill>
                          <a:effectLst/>
                          <a:latin typeface="Times New Roman" panose="02020603050405020304" pitchFamily="18" charset="0"/>
                          <a:cs typeface="Times New Roman" panose="02020603050405020304" pitchFamily="18" charset="0"/>
                        </a:rPr>
                        <a:t>Лакхара</a:t>
                      </a:r>
                      <a:r>
                        <a:rPr lang="ru-RU" altLang="en-US" sz="1800" b="1" i="1" dirty="0">
                          <a:solidFill>
                            <a:srgbClr val="A50021"/>
                          </a:solidFill>
                          <a:effectLst/>
                          <a:latin typeface="Times New Roman" panose="02020603050405020304" pitchFamily="18" charset="0"/>
                          <a:cs typeface="Times New Roman" panose="02020603050405020304" pitchFamily="18" charset="0"/>
                        </a:rPr>
                        <a:t> </a:t>
                      </a:r>
                      <a:r>
                        <a:rPr lang="ru-RU" altLang="en-US" sz="1800" b="1" i="1" dirty="0" err="1">
                          <a:solidFill>
                            <a:srgbClr val="A50021"/>
                          </a:solidFill>
                          <a:effectLst/>
                          <a:latin typeface="Times New Roman" panose="02020603050405020304" pitchFamily="18" charset="0"/>
                          <a:cs typeface="Times New Roman" panose="02020603050405020304" pitchFamily="18" charset="0"/>
                        </a:rPr>
                        <a:t>кхетош-кхиорхо</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p>
                    <a:p>
                      <a:pPr>
                        <a:buNone/>
                      </a:pPr>
                      <a:r>
                        <a:rPr lang="ru-RU" altLang="en-US" sz="1800" b="1" i="1" dirty="0" smtClean="0">
                          <a:solidFill>
                            <a:srgbClr val="A50021"/>
                          </a:solidFill>
                          <a:effectLst/>
                          <a:latin typeface="Times New Roman" panose="02020603050405020304" pitchFamily="18" charset="0"/>
                          <a:cs typeface="Times New Roman" panose="02020603050405020304" pitchFamily="18" charset="0"/>
                        </a:rPr>
                        <a:t>Кхетош-</a:t>
                      </a:r>
                      <a:r>
                        <a:rPr lang="ru-RU" altLang="en-US" sz="1800" b="1" i="1" dirty="0" err="1" smtClean="0">
                          <a:solidFill>
                            <a:srgbClr val="A50021"/>
                          </a:solidFill>
                          <a:effectLst/>
                          <a:latin typeface="Times New Roman" panose="02020603050405020304" pitchFamily="18" charset="0"/>
                          <a:cs typeface="Times New Roman" panose="02020603050405020304" pitchFamily="18" charset="0"/>
                        </a:rPr>
                        <a:t>кхиорхой</a:t>
                      </a:r>
                      <a:r>
                        <a:rPr lang="ru-RU" altLang="en-US" sz="1800" b="1" i="1" dirty="0" smtClean="0">
                          <a:solidFill>
                            <a:srgbClr val="A50021"/>
                          </a:solidFill>
                          <a:effectLst/>
                          <a:latin typeface="Times New Roman" panose="02020603050405020304" pitchFamily="18" charset="0"/>
                          <a:cs typeface="Times New Roman" panose="02020603050405020304" pitchFamily="18" charset="0"/>
                        </a:rPr>
                        <a:t>.</a:t>
                      </a:r>
                      <a:endParaRPr lang="ru-RU" altLang="en-US" sz="1800" b="1" i="1" dirty="0">
                        <a:solidFill>
                          <a:srgbClr val="A50021"/>
                        </a:solidFill>
                        <a:effectLst/>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9551684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2"/>
            <a:ext cx="12206377" cy="6126854"/>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2200" b="1" dirty="0" smtClean="0">
                <a:solidFill>
                  <a:srgbClr val="A50021"/>
                </a:solidFill>
              </a:rPr>
              <a:t>Кхечу </a:t>
            </a:r>
            <a:r>
              <a:rPr lang="ru-RU" sz="2200" b="1" dirty="0">
                <a:solidFill>
                  <a:srgbClr val="A50021"/>
                </a:solidFill>
              </a:rPr>
              <a:t>дешаран дакъошца з1е: </a:t>
            </a:r>
            <a:r>
              <a:rPr lang="ru-RU" sz="2200" b="1" dirty="0" err="1">
                <a:solidFill>
                  <a:srgbClr val="A50021"/>
                </a:solidFill>
              </a:rPr>
              <a:t>къамел</a:t>
            </a:r>
            <a:r>
              <a:rPr lang="ru-RU" sz="2200" b="1" dirty="0">
                <a:solidFill>
                  <a:srgbClr val="A50021"/>
                </a:solidFill>
              </a:rPr>
              <a:t> кхиор, </a:t>
            </a:r>
            <a:r>
              <a:rPr lang="ru-RU" sz="2200" b="1" dirty="0" err="1">
                <a:solidFill>
                  <a:srgbClr val="A50021"/>
                </a:solidFill>
              </a:rPr>
              <a:t>хааш</a:t>
            </a:r>
            <a:r>
              <a:rPr lang="ru-RU" sz="2200" b="1" dirty="0">
                <a:solidFill>
                  <a:srgbClr val="A50021"/>
                </a:solidFill>
              </a:rPr>
              <a:t> кхиор, физически кхиор, </a:t>
            </a:r>
            <a:r>
              <a:rPr lang="ru-RU" sz="2200" b="1" dirty="0" err="1">
                <a:solidFill>
                  <a:srgbClr val="A50021"/>
                </a:solidFill>
              </a:rPr>
              <a:t>исбаьхьаллин</a:t>
            </a:r>
            <a:r>
              <a:rPr lang="ru-RU" sz="2200" b="1" dirty="0">
                <a:solidFill>
                  <a:srgbClr val="A50021"/>
                </a:solidFill>
              </a:rPr>
              <a:t> </a:t>
            </a:r>
            <a:r>
              <a:rPr lang="ru-RU" sz="2200" b="1" dirty="0" err="1">
                <a:solidFill>
                  <a:srgbClr val="A50021"/>
                </a:solidFill>
              </a:rPr>
              <a:t>хазаллица</a:t>
            </a:r>
            <a:r>
              <a:rPr lang="ru-RU" sz="2200" b="1" dirty="0">
                <a:solidFill>
                  <a:srgbClr val="A50021"/>
                </a:solidFill>
              </a:rPr>
              <a:t> кхиор.</a:t>
            </a:r>
            <a:br>
              <a:rPr lang="ru-RU" sz="2200" b="1" dirty="0">
                <a:solidFill>
                  <a:srgbClr val="A50021"/>
                </a:solidFill>
              </a:rPr>
            </a:br>
            <a:r>
              <a:rPr lang="ru-RU" sz="2200" b="1" dirty="0" err="1">
                <a:solidFill>
                  <a:srgbClr val="A50021"/>
                </a:solidFill>
              </a:rPr>
              <a:t>Кхиорхочо</a:t>
            </a:r>
            <a:r>
              <a:rPr lang="ru-RU" sz="2200" b="1" dirty="0">
                <a:solidFill>
                  <a:srgbClr val="A50021"/>
                </a:solidFill>
              </a:rPr>
              <a:t> д1ахьур йолу методически </a:t>
            </a:r>
            <a:r>
              <a:rPr lang="ru-RU" sz="2200" b="1" dirty="0" err="1">
                <a:solidFill>
                  <a:srgbClr val="A50021"/>
                </a:solidFill>
              </a:rPr>
              <a:t>приемаш</a:t>
            </a:r>
            <a:r>
              <a:rPr lang="ru-RU" sz="2200" b="1" dirty="0">
                <a:solidFill>
                  <a:srgbClr val="A50021"/>
                </a:solidFill>
              </a:rPr>
              <a:t>:</a:t>
            </a:r>
            <a:br>
              <a:rPr lang="ru-RU" sz="2200" b="1" dirty="0">
                <a:solidFill>
                  <a:srgbClr val="A50021"/>
                </a:solidFill>
              </a:rPr>
            </a:br>
            <a:r>
              <a:rPr lang="ru-RU" sz="2200" b="1" dirty="0">
                <a:solidFill>
                  <a:srgbClr val="A50021"/>
                </a:solidFill>
              </a:rPr>
              <a:t> </a:t>
            </a:r>
            <a:r>
              <a:rPr lang="ru-RU" sz="2200" dirty="0">
                <a:solidFill>
                  <a:srgbClr val="A50021"/>
                </a:solidFill>
              </a:rPr>
              <a:t>1.дешнаш т1ехь болх: </a:t>
            </a:r>
            <a:r>
              <a:rPr lang="ru-RU" sz="2200" dirty="0" err="1">
                <a:solidFill>
                  <a:srgbClr val="A50021"/>
                </a:solidFill>
              </a:rPr>
              <a:t>салти</a:t>
            </a:r>
            <a:r>
              <a:rPr lang="ru-RU" sz="2200" dirty="0">
                <a:solidFill>
                  <a:srgbClr val="A50021"/>
                </a:solidFill>
              </a:rPr>
              <a:t>, </a:t>
            </a:r>
            <a:r>
              <a:rPr lang="ru-RU" sz="2200" dirty="0" err="1">
                <a:solidFill>
                  <a:srgbClr val="A50021"/>
                </a:solidFill>
              </a:rPr>
              <a:t>къизалла</a:t>
            </a:r>
            <a:r>
              <a:rPr lang="ru-RU" sz="2200" dirty="0">
                <a:solidFill>
                  <a:srgbClr val="A50021"/>
                </a:solidFill>
              </a:rPr>
              <a:t>, б1о</a:t>
            </a:r>
            <a:br>
              <a:rPr lang="ru-RU" sz="2200" dirty="0">
                <a:solidFill>
                  <a:srgbClr val="A50021"/>
                </a:solidFill>
              </a:rPr>
            </a:br>
            <a:r>
              <a:rPr lang="ru-RU" sz="2200" dirty="0">
                <a:solidFill>
                  <a:srgbClr val="A50021"/>
                </a:solidFill>
              </a:rPr>
              <a:t> 2.къамел</a:t>
            </a:r>
            <a:br>
              <a:rPr lang="ru-RU" sz="2200" dirty="0">
                <a:solidFill>
                  <a:srgbClr val="A50021"/>
                </a:solidFill>
              </a:rPr>
            </a:br>
            <a:r>
              <a:rPr lang="ru-RU" sz="2200" dirty="0">
                <a:solidFill>
                  <a:srgbClr val="A50021"/>
                </a:solidFill>
              </a:rPr>
              <a:t> 3.хаттарш</a:t>
            </a:r>
            <a:br>
              <a:rPr lang="ru-RU" sz="2200" dirty="0">
                <a:solidFill>
                  <a:srgbClr val="A50021"/>
                </a:solidFill>
              </a:rPr>
            </a:br>
            <a:r>
              <a:rPr lang="ru-RU" sz="2200" dirty="0" smtClean="0">
                <a:solidFill>
                  <a:srgbClr val="A50021"/>
                </a:solidFill>
              </a:rPr>
              <a:t> 4.сурт </a:t>
            </a:r>
            <a:r>
              <a:rPr lang="ru-RU" sz="2200" dirty="0">
                <a:solidFill>
                  <a:srgbClr val="A50021"/>
                </a:solidFill>
              </a:rPr>
              <a:t>диллар</a:t>
            </a:r>
            <a:br>
              <a:rPr lang="ru-RU" sz="2200" dirty="0">
                <a:solidFill>
                  <a:srgbClr val="A50021"/>
                </a:solidFill>
              </a:rPr>
            </a:br>
            <a:r>
              <a:rPr lang="ru-RU" sz="2200" dirty="0">
                <a:solidFill>
                  <a:srgbClr val="A50021"/>
                </a:solidFill>
              </a:rPr>
              <a:t> </a:t>
            </a:r>
            <a:r>
              <a:rPr lang="ru-RU" sz="2200" dirty="0" smtClean="0">
                <a:solidFill>
                  <a:srgbClr val="A50021"/>
                </a:solidFill>
              </a:rPr>
              <a:t>5.ловзар</a:t>
            </a:r>
            <a:r>
              <a:rPr lang="ru-RU" sz="2200" dirty="0">
                <a:solidFill>
                  <a:srgbClr val="A50021"/>
                </a:solidFill>
              </a:rPr>
              <a:t/>
            </a:r>
            <a:br>
              <a:rPr lang="ru-RU" sz="2200" dirty="0">
                <a:solidFill>
                  <a:srgbClr val="A50021"/>
                </a:solidFill>
              </a:rPr>
            </a:br>
            <a:r>
              <a:rPr lang="ru-RU" sz="2200" b="1" dirty="0" err="1">
                <a:solidFill>
                  <a:srgbClr val="A50021"/>
                </a:solidFill>
              </a:rPr>
              <a:t>Гайтаман</a:t>
            </a:r>
            <a:r>
              <a:rPr lang="ru-RU" sz="2200" b="1" dirty="0">
                <a:solidFill>
                  <a:srgbClr val="A50021"/>
                </a:solidFill>
              </a:rPr>
              <a:t> г1ирс: </a:t>
            </a:r>
            <a:r>
              <a:rPr lang="ru-RU" sz="2200" dirty="0">
                <a:solidFill>
                  <a:srgbClr val="A50021"/>
                </a:solidFill>
              </a:rPr>
              <a:t>суьрташ, кехат, </a:t>
            </a:r>
            <a:r>
              <a:rPr lang="ru-RU" sz="2200" dirty="0" err="1" smtClean="0">
                <a:solidFill>
                  <a:srgbClr val="A50021"/>
                </a:solidFill>
              </a:rPr>
              <a:t>къоламаш</a:t>
            </a:r>
            <a:r>
              <a:rPr lang="ru-RU" sz="2200" dirty="0" smtClean="0">
                <a:solidFill>
                  <a:srgbClr val="A50021"/>
                </a:solidFill>
              </a:rPr>
              <a:t>.</a:t>
            </a:r>
            <a:r>
              <a:rPr lang="ru-RU" sz="2200" dirty="0">
                <a:solidFill>
                  <a:srgbClr val="A50021"/>
                </a:solidFill>
              </a:rPr>
              <a:t/>
            </a:r>
            <a:br>
              <a:rPr lang="ru-RU" sz="2200" dirty="0">
                <a:solidFill>
                  <a:srgbClr val="A50021"/>
                </a:solidFill>
              </a:rPr>
            </a:br>
            <a:r>
              <a:rPr lang="ru-RU" sz="2200" b="1" dirty="0">
                <a:solidFill>
                  <a:srgbClr val="A50021"/>
                </a:solidFill>
              </a:rPr>
              <a:t>Заняти д1аяхьар.</a:t>
            </a:r>
            <a:r>
              <a:rPr lang="ru-RU" sz="2200" dirty="0">
                <a:solidFill>
                  <a:srgbClr val="A50021"/>
                </a:solidFill>
              </a:rPr>
              <a:t/>
            </a:r>
            <a:br>
              <a:rPr lang="ru-RU" sz="2200" dirty="0">
                <a:solidFill>
                  <a:srgbClr val="A50021"/>
                </a:solidFill>
              </a:rPr>
            </a:br>
            <a:r>
              <a:rPr lang="ru-RU" sz="2200" dirty="0">
                <a:solidFill>
                  <a:srgbClr val="A50021"/>
                </a:solidFill>
              </a:rPr>
              <a:t> </a:t>
            </a:r>
            <a:r>
              <a:rPr lang="ru-RU" sz="2200" dirty="0" smtClean="0">
                <a:solidFill>
                  <a:srgbClr val="A50021"/>
                </a:solidFill>
              </a:rPr>
              <a:t>     </a:t>
            </a:r>
            <a:r>
              <a:rPr lang="ru-RU" sz="2200" b="1" dirty="0" smtClean="0">
                <a:solidFill>
                  <a:srgbClr val="A50021"/>
                </a:solidFill>
              </a:rPr>
              <a:t>1</a:t>
            </a:r>
            <a:r>
              <a:rPr lang="ru-RU" sz="2200" b="1" dirty="0">
                <a:solidFill>
                  <a:srgbClr val="A50021"/>
                </a:solidFill>
              </a:rPr>
              <a:t>.- </a:t>
            </a:r>
            <a:r>
              <a:rPr lang="ru-RU" sz="2200" dirty="0">
                <a:solidFill>
                  <a:srgbClr val="A50021"/>
                </a:solidFill>
              </a:rPr>
              <a:t>Де дика </a:t>
            </a:r>
            <a:r>
              <a:rPr lang="ru-RU" sz="2200" dirty="0" err="1">
                <a:solidFill>
                  <a:srgbClr val="A50021"/>
                </a:solidFill>
              </a:rPr>
              <a:t>хуьлда</a:t>
            </a:r>
            <a:r>
              <a:rPr lang="ru-RU" sz="2200" dirty="0">
                <a:solidFill>
                  <a:srgbClr val="A50021"/>
                </a:solidFill>
              </a:rPr>
              <a:t> шу </a:t>
            </a:r>
            <a:r>
              <a:rPr lang="ru-RU" sz="2200" dirty="0" err="1">
                <a:solidFill>
                  <a:srgbClr val="A50021"/>
                </a:solidFill>
              </a:rPr>
              <a:t>массери</a:t>
            </a:r>
            <a:r>
              <a:rPr lang="ru-RU" sz="2200" dirty="0">
                <a:solidFill>
                  <a:srgbClr val="A50021"/>
                </a:solidFill>
              </a:rPr>
              <a:t>, </a:t>
            </a:r>
            <a:r>
              <a:rPr lang="ru-RU" sz="2200" dirty="0" err="1">
                <a:solidFill>
                  <a:srgbClr val="A50021"/>
                </a:solidFill>
              </a:rPr>
              <a:t>лераме</a:t>
            </a:r>
            <a:r>
              <a:rPr lang="ru-RU" sz="2200" dirty="0">
                <a:solidFill>
                  <a:srgbClr val="A50021"/>
                </a:solidFill>
              </a:rPr>
              <a:t> </a:t>
            </a:r>
            <a:r>
              <a:rPr lang="ru-RU" sz="2200" dirty="0" err="1">
                <a:solidFill>
                  <a:srgbClr val="A50021"/>
                </a:solidFill>
              </a:rPr>
              <a:t>хьеший</a:t>
            </a:r>
            <a:r>
              <a:rPr lang="ru-RU" sz="2200" dirty="0">
                <a:solidFill>
                  <a:srgbClr val="A50021"/>
                </a:solidFill>
              </a:rPr>
              <a:t>, бераш.</a:t>
            </a:r>
            <a:br>
              <a:rPr lang="ru-RU" sz="2200" dirty="0">
                <a:solidFill>
                  <a:srgbClr val="A50021"/>
                </a:solidFill>
              </a:rPr>
            </a:br>
            <a:r>
              <a:rPr lang="ru-RU" sz="2200" dirty="0">
                <a:solidFill>
                  <a:srgbClr val="A50021"/>
                </a:solidFill>
              </a:rPr>
              <a:t>- </a:t>
            </a:r>
            <a:r>
              <a:rPr lang="ru-RU" sz="2200" dirty="0" err="1">
                <a:solidFill>
                  <a:srgbClr val="A50021"/>
                </a:solidFill>
              </a:rPr>
              <a:t>Тахана</a:t>
            </a:r>
            <a:r>
              <a:rPr lang="ru-RU" sz="2200" dirty="0">
                <a:solidFill>
                  <a:srgbClr val="A50021"/>
                </a:solidFill>
              </a:rPr>
              <a:t> </a:t>
            </a:r>
            <a:r>
              <a:rPr lang="ru-RU" sz="2200" dirty="0" err="1">
                <a:solidFill>
                  <a:srgbClr val="A50021"/>
                </a:solidFill>
              </a:rPr>
              <a:t>вай</a:t>
            </a:r>
            <a:r>
              <a:rPr lang="ru-RU" sz="2200" dirty="0">
                <a:solidFill>
                  <a:srgbClr val="A50021"/>
                </a:solidFill>
              </a:rPr>
              <a:t> д1ахьур ю </a:t>
            </a:r>
            <a:r>
              <a:rPr lang="ru-RU" sz="2200" dirty="0" err="1">
                <a:solidFill>
                  <a:srgbClr val="A50021"/>
                </a:solidFill>
              </a:rPr>
              <a:t>Турпалхочух</a:t>
            </a:r>
            <a:r>
              <a:rPr lang="ru-RU" sz="2200" dirty="0">
                <a:solidFill>
                  <a:srgbClr val="A50021"/>
                </a:solidFill>
              </a:rPr>
              <a:t> </a:t>
            </a:r>
            <a:r>
              <a:rPr lang="ru-RU" sz="2200" dirty="0" err="1">
                <a:solidFill>
                  <a:srgbClr val="A50021"/>
                </a:solidFill>
              </a:rPr>
              <a:t>Дачиев</a:t>
            </a:r>
            <a:r>
              <a:rPr lang="ru-RU" sz="2200" dirty="0">
                <a:solidFill>
                  <a:srgbClr val="A50021"/>
                </a:solidFill>
              </a:rPr>
              <a:t> </a:t>
            </a:r>
            <a:r>
              <a:rPr lang="ru-RU" sz="2200" dirty="0" err="1">
                <a:solidFill>
                  <a:srgbClr val="A50021"/>
                </a:solidFill>
              </a:rPr>
              <a:t>Хансултанах</a:t>
            </a:r>
            <a:r>
              <a:rPr lang="ru-RU" sz="2200" dirty="0">
                <a:solidFill>
                  <a:srgbClr val="A50021"/>
                </a:solidFill>
              </a:rPr>
              <a:t> лаьцна </a:t>
            </a:r>
            <a:r>
              <a:rPr lang="ru-RU" sz="2200" dirty="0" err="1">
                <a:solidFill>
                  <a:srgbClr val="A50021"/>
                </a:solidFill>
              </a:rPr>
              <a:t>заняти</a:t>
            </a:r>
            <a:r>
              <a:rPr lang="ru-RU" sz="2200" dirty="0">
                <a:solidFill>
                  <a:srgbClr val="A50021"/>
                </a:solidFill>
              </a:rPr>
              <a:t>.</a:t>
            </a:r>
            <a:br>
              <a:rPr lang="ru-RU" sz="2200" dirty="0">
                <a:solidFill>
                  <a:srgbClr val="A50021"/>
                </a:solidFill>
              </a:rPr>
            </a:br>
            <a:r>
              <a:rPr lang="ru-RU" dirty="0"/>
              <a:t> </a:t>
            </a:r>
            <a:r>
              <a:rPr lang="ru-RU" sz="2200" b="1" dirty="0">
                <a:solidFill>
                  <a:srgbClr val="A50021"/>
                </a:solidFill>
              </a:rPr>
              <a:t>2. </a:t>
            </a:r>
            <a:r>
              <a:rPr lang="ru-RU" sz="2200" dirty="0" err="1" smtClean="0">
                <a:solidFill>
                  <a:srgbClr val="A50021"/>
                </a:solidFill>
              </a:rPr>
              <a:t>Вовший</a:t>
            </a:r>
            <a:r>
              <a:rPr lang="ru-RU" sz="2200" dirty="0" smtClean="0">
                <a:solidFill>
                  <a:srgbClr val="A50021"/>
                </a:solidFill>
              </a:rPr>
              <a:t> </a:t>
            </a:r>
            <a:r>
              <a:rPr lang="ru-RU" sz="2200" dirty="0" err="1">
                <a:solidFill>
                  <a:srgbClr val="A50021"/>
                </a:solidFill>
              </a:rPr>
              <a:t>куьйгаш</a:t>
            </a:r>
            <a:r>
              <a:rPr lang="ru-RU" sz="2200" dirty="0">
                <a:solidFill>
                  <a:srgbClr val="A50021"/>
                </a:solidFill>
              </a:rPr>
              <a:t> </a:t>
            </a:r>
            <a:r>
              <a:rPr lang="ru-RU" sz="2200" dirty="0" err="1">
                <a:solidFill>
                  <a:srgbClr val="A50021"/>
                </a:solidFill>
              </a:rPr>
              <a:t>лаца</a:t>
            </a:r>
            <a:r>
              <a:rPr lang="ru-RU" sz="2200" dirty="0">
                <a:solidFill>
                  <a:srgbClr val="A50021"/>
                </a:solidFill>
              </a:rPr>
              <a:t>, бераш,</a:t>
            </a:r>
            <a:br>
              <a:rPr lang="ru-RU" sz="2200" dirty="0">
                <a:solidFill>
                  <a:srgbClr val="A50021"/>
                </a:solidFill>
              </a:rPr>
            </a:br>
            <a:r>
              <a:rPr lang="ru-RU" sz="2200" dirty="0" err="1">
                <a:solidFill>
                  <a:srgbClr val="A50021"/>
                </a:solidFill>
              </a:rPr>
              <a:t>Машаре</a:t>
            </a:r>
            <a:r>
              <a:rPr lang="ru-RU" sz="2200" dirty="0">
                <a:solidFill>
                  <a:srgbClr val="A50021"/>
                </a:solidFill>
              </a:rPr>
              <a:t>, </a:t>
            </a:r>
            <a:r>
              <a:rPr lang="ru-RU" sz="2200" dirty="0" err="1">
                <a:solidFill>
                  <a:srgbClr val="A50021"/>
                </a:solidFill>
              </a:rPr>
              <a:t>самукъне</a:t>
            </a:r>
            <a:r>
              <a:rPr lang="ru-RU" sz="2200" dirty="0">
                <a:solidFill>
                  <a:srgbClr val="A50021"/>
                </a:solidFill>
              </a:rPr>
              <a:t> </a:t>
            </a:r>
            <a:r>
              <a:rPr lang="ru-RU" sz="2200" dirty="0" err="1">
                <a:solidFill>
                  <a:srgbClr val="A50021"/>
                </a:solidFill>
              </a:rPr>
              <a:t>го</a:t>
            </a:r>
            <a:r>
              <a:rPr lang="ru-RU" sz="2200" dirty="0">
                <a:solidFill>
                  <a:srgbClr val="A50021"/>
                </a:solidFill>
              </a:rPr>
              <a:t> </a:t>
            </a:r>
            <a:r>
              <a:rPr lang="ru-RU" sz="2200" dirty="0" err="1">
                <a:solidFill>
                  <a:srgbClr val="A50021"/>
                </a:solidFill>
              </a:rPr>
              <a:t>бе</a:t>
            </a:r>
            <a:r>
              <a:rPr lang="ru-RU" sz="2200" dirty="0">
                <a:solidFill>
                  <a:srgbClr val="A50021"/>
                </a:solidFill>
              </a:rPr>
              <a:t>!</a:t>
            </a:r>
            <a:br>
              <a:rPr lang="ru-RU" sz="2200" dirty="0">
                <a:solidFill>
                  <a:srgbClr val="A50021"/>
                </a:solidFill>
              </a:rPr>
            </a:br>
            <a:r>
              <a:rPr lang="ru-RU" sz="2200" dirty="0" err="1">
                <a:solidFill>
                  <a:srgbClr val="A50021"/>
                </a:solidFill>
              </a:rPr>
              <a:t>Бертахь</a:t>
            </a:r>
            <a:r>
              <a:rPr lang="ru-RU" sz="2200" dirty="0">
                <a:solidFill>
                  <a:srgbClr val="A50021"/>
                </a:solidFill>
              </a:rPr>
              <a:t> </a:t>
            </a:r>
            <a:r>
              <a:rPr lang="ru-RU" sz="2200" dirty="0" err="1">
                <a:solidFill>
                  <a:srgbClr val="A50021"/>
                </a:solidFill>
              </a:rPr>
              <a:t>дахар</a:t>
            </a:r>
            <a:r>
              <a:rPr lang="ru-RU" sz="2200" dirty="0">
                <a:solidFill>
                  <a:srgbClr val="A50021"/>
                </a:solidFill>
              </a:rPr>
              <a:t> </a:t>
            </a:r>
            <a:r>
              <a:rPr lang="ru-RU" sz="2200" dirty="0" err="1">
                <a:solidFill>
                  <a:srgbClr val="A50021"/>
                </a:solidFill>
              </a:rPr>
              <a:t>вайна</a:t>
            </a:r>
            <a:r>
              <a:rPr lang="ru-RU" sz="2200" dirty="0">
                <a:solidFill>
                  <a:srgbClr val="A50021"/>
                </a:solidFill>
              </a:rPr>
              <a:t> </a:t>
            </a:r>
            <a:r>
              <a:rPr lang="ru-RU" sz="2200" dirty="0" err="1">
                <a:solidFill>
                  <a:srgbClr val="A50021"/>
                </a:solidFill>
              </a:rPr>
              <a:t>марздеш</a:t>
            </a:r>
            <a:r>
              <a:rPr lang="ru-RU" sz="2200" dirty="0">
                <a:solidFill>
                  <a:srgbClr val="A50021"/>
                </a:solidFill>
              </a:rPr>
              <a:t>,</a:t>
            </a:r>
            <a:br>
              <a:rPr lang="ru-RU" sz="2200" dirty="0">
                <a:solidFill>
                  <a:srgbClr val="A50021"/>
                </a:solidFill>
              </a:rPr>
            </a:br>
            <a:r>
              <a:rPr lang="ru-RU" sz="2200" dirty="0" err="1">
                <a:solidFill>
                  <a:srgbClr val="A50021"/>
                </a:solidFill>
              </a:rPr>
              <a:t>Малх</a:t>
            </a:r>
            <a:r>
              <a:rPr lang="ru-RU" sz="2200" dirty="0">
                <a:solidFill>
                  <a:srgbClr val="A50021"/>
                </a:solidFill>
              </a:rPr>
              <a:t> </a:t>
            </a:r>
            <a:r>
              <a:rPr lang="ru-RU" sz="2200" dirty="0" err="1">
                <a:solidFill>
                  <a:srgbClr val="A50021"/>
                </a:solidFill>
              </a:rPr>
              <a:t>бу</a:t>
            </a:r>
            <a:r>
              <a:rPr lang="ru-RU" sz="2200" dirty="0">
                <a:solidFill>
                  <a:srgbClr val="A50021"/>
                </a:solidFill>
              </a:rPr>
              <a:t> </a:t>
            </a:r>
            <a:r>
              <a:rPr lang="ru-RU" sz="2200" dirty="0" err="1">
                <a:solidFill>
                  <a:srgbClr val="A50021"/>
                </a:solidFill>
              </a:rPr>
              <a:t>вайга</a:t>
            </a:r>
            <a:r>
              <a:rPr lang="ru-RU" sz="2200" dirty="0">
                <a:solidFill>
                  <a:srgbClr val="A50021"/>
                </a:solidFill>
              </a:rPr>
              <a:t> з1енарш </a:t>
            </a:r>
            <a:r>
              <a:rPr lang="ru-RU" sz="2200" dirty="0" err="1">
                <a:solidFill>
                  <a:srgbClr val="A50021"/>
                </a:solidFill>
              </a:rPr>
              <a:t>кхийдош</a:t>
            </a:r>
            <a:r>
              <a:rPr lang="ru-RU" sz="2200" dirty="0">
                <a:solidFill>
                  <a:srgbClr val="A50021"/>
                </a:solidFill>
              </a:rPr>
              <a:t>.</a:t>
            </a:r>
            <a:br>
              <a:rPr lang="ru-RU" sz="2200" dirty="0">
                <a:solidFill>
                  <a:srgbClr val="A50021"/>
                </a:solidFill>
              </a:rPr>
            </a:br>
            <a:r>
              <a:rPr lang="ru-RU" sz="2200" dirty="0" err="1">
                <a:solidFill>
                  <a:srgbClr val="A50021"/>
                </a:solidFill>
              </a:rPr>
              <a:t>Сакъералуш</a:t>
            </a:r>
            <a:r>
              <a:rPr lang="ru-RU" sz="2200" dirty="0">
                <a:solidFill>
                  <a:srgbClr val="A50021"/>
                </a:solidFill>
              </a:rPr>
              <a:t>, </a:t>
            </a:r>
            <a:r>
              <a:rPr lang="ru-RU" sz="2200" dirty="0" err="1">
                <a:solidFill>
                  <a:srgbClr val="A50021"/>
                </a:solidFill>
              </a:rPr>
              <a:t>серлабуьйлуш</a:t>
            </a:r>
            <a:r>
              <a:rPr lang="ru-RU" sz="2200" dirty="0">
                <a:solidFill>
                  <a:srgbClr val="A50021"/>
                </a:solidFill>
              </a:rPr>
              <a:t>,</a:t>
            </a:r>
            <a:br>
              <a:rPr lang="ru-RU" sz="2200" dirty="0">
                <a:solidFill>
                  <a:srgbClr val="A50021"/>
                </a:solidFill>
              </a:rPr>
            </a:br>
            <a:r>
              <a:rPr lang="ru-RU" sz="2200" dirty="0" err="1">
                <a:solidFill>
                  <a:srgbClr val="A50021"/>
                </a:solidFill>
              </a:rPr>
              <a:t>Вайн</a:t>
            </a:r>
            <a:r>
              <a:rPr lang="ru-RU" sz="2200" dirty="0">
                <a:solidFill>
                  <a:srgbClr val="A50021"/>
                </a:solidFill>
              </a:rPr>
              <a:t> Даймохк </a:t>
            </a:r>
            <a:r>
              <a:rPr lang="ru-RU" sz="2200" dirty="0" err="1">
                <a:solidFill>
                  <a:srgbClr val="A50021"/>
                </a:solidFill>
              </a:rPr>
              <a:t>бу</a:t>
            </a:r>
            <a:r>
              <a:rPr lang="ru-RU" sz="2200" dirty="0">
                <a:solidFill>
                  <a:srgbClr val="A50021"/>
                </a:solidFill>
              </a:rPr>
              <a:t> </a:t>
            </a:r>
            <a:r>
              <a:rPr lang="ru-RU" sz="2200" dirty="0" err="1">
                <a:solidFill>
                  <a:srgbClr val="A50021"/>
                </a:solidFill>
              </a:rPr>
              <a:t>денна</a:t>
            </a:r>
            <a:r>
              <a:rPr lang="ru-RU" sz="2200" dirty="0">
                <a:solidFill>
                  <a:srgbClr val="A50021"/>
                </a:solidFill>
              </a:rPr>
              <a:t> </a:t>
            </a:r>
            <a:r>
              <a:rPr lang="ru-RU" sz="2200" dirty="0" err="1">
                <a:solidFill>
                  <a:srgbClr val="A50021"/>
                </a:solidFill>
              </a:rPr>
              <a:t>хазлуш</a:t>
            </a:r>
            <a:r>
              <a:rPr lang="ru-RU" sz="2200" dirty="0">
                <a:solidFill>
                  <a:srgbClr val="A50021"/>
                </a:solidFill>
              </a:rPr>
              <a:t>,</a:t>
            </a:r>
            <a:br>
              <a:rPr lang="ru-RU" sz="2200" dirty="0">
                <a:solidFill>
                  <a:srgbClr val="A50021"/>
                </a:solidFill>
              </a:rPr>
            </a:br>
            <a:r>
              <a:rPr lang="ru-RU" sz="2200" dirty="0">
                <a:solidFill>
                  <a:srgbClr val="A50021"/>
                </a:solidFill>
              </a:rPr>
              <a:t>Бераш, бераш, </a:t>
            </a:r>
            <a:r>
              <a:rPr lang="ru-RU" sz="2200" dirty="0" err="1">
                <a:solidFill>
                  <a:srgbClr val="A50021"/>
                </a:solidFill>
              </a:rPr>
              <a:t>тоха</a:t>
            </a:r>
            <a:r>
              <a:rPr lang="ru-RU" sz="2200" dirty="0">
                <a:solidFill>
                  <a:srgbClr val="A50021"/>
                </a:solidFill>
              </a:rPr>
              <a:t> т1араш,</a:t>
            </a:r>
            <a:br>
              <a:rPr lang="ru-RU" sz="2200" dirty="0">
                <a:solidFill>
                  <a:srgbClr val="A50021"/>
                </a:solidFill>
              </a:rPr>
            </a:br>
            <a:r>
              <a:rPr lang="ru-RU" sz="2200" dirty="0" err="1">
                <a:solidFill>
                  <a:srgbClr val="A50021"/>
                </a:solidFill>
              </a:rPr>
              <a:t>Гайта</a:t>
            </a:r>
            <a:r>
              <a:rPr lang="ru-RU" sz="2200" dirty="0">
                <a:solidFill>
                  <a:srgbClr val="A50021"/>
                </a:solidFill>
              </a:rPr>
              <a:t> </a:t>
            </a:r>
            <a:r>
              <a:rPr lang="ru-RU" sz="2200" dirty="0" err="1">
                <a:solidFill>
                  <a:srgbClr val="A50021"/>
                </a:solidFill>
              </a:rPr>
              <a:t>дегнийн</a:t>
            </a:r>
            <a:r>
              <a:rPr lang="ru-RU" sz="2200" dirty="0">
                <a:solidFill>
                  <a:srgbClr val="A50021"/>
                </a:solidFill>
              </a:rPr>
              <a:t> </a:t>
            </a:r>
            <a:r>
              <a:rPr lang="ru-RU" sz="2200" dirty="0" err="1">
                <a:solidFill>
                  <a:srgbClr val="A50021"/>
                </a:solidFill>
              </a:rPr>
              <a:t>шайн</a:t>
            </a:r>
            <a:r>
              <a:rPr lang="ru-RU" sz="2200" dirty="0">
                <a:solidFill>
                  <a:srgbClr val="A50021"/>
                </a:solidFill>
              </a:rPr>
              <a:t> </a:t>
            </a:r>
            <a:r>
              <a:rPr lang="ru-RU" sz="2200" dirty="0" err="1">
                <a:solidFill>
                  <a:srgbClr val="A50021"/>
                </a:solidFill>
              </a:rPr>
              <a:t>даккхийдер</a:t>
            </a:r>
            <a:r>
              <a:rPr lang="ru-RU" sz="2200" dirty="0">
                <a:solidFill>
                  <a:srgbClr val="A50021"/>
                </a:solidFill>
              </a:rPr>
              <a:t>.</a:t>
            </a:r>
            <a:br>
              <a:rPr lang="ru-RU" sz="2200" dirty="0">
                <a:solidFill>
                  <a:srgbClr val="A50021"/>
                </a:solidFill>
              </a:rPr>
            </a:br>
            <a:r>
              <a:rPr lang="ru-RU" sz="2200" dirty="0" err="1">
                <a:solidFill>
                  <a:srgbClr val="A50021"/>
                </a:solidFill>
              </a:rPr>
              <a:t>Шун</a:t>
            </a:r>
            <a:r>
              <a:rPr lang="ru-RU" sz="2200" dirty="0">
                <a:solidFill>
                  <a:srgbClr val="A50021"/>
                </a:solidFill>
              </a:rPr>
              <a:t> </a:t>
            </a:r>
            <a:r>
              <a:rPr lang="ru-RU" sz="2200" dirty="0" err="1">
                <a:solidFill>
                  <a:srgbClr val="A50021"/>
                </a:solidFill>
              </a:rPr>
              <a:t>синкъерам</a:t>
            </a:r>
            <a:r>
              <a:rPr lang="ru-RU" sz="2200" dirty="0">
                <a:solidFill>
                  <a:srgbClr val="A50021"/>
                </a:solidFill>
              </a:rPr>
              <a:t>, </a:t>
            </a:r>
            <a:r>
              <a:rPr lang="ru-RU" sz="2200" dirty="0" err="1">
                <a:solidFill>
                  <a:srgbClr val="A50021"/>
                </a:solidFill>
              </a:rPr>
              <a:t>ловзар</a:t>
            </a:r>
            <a:r>
              <a:rPr lang="ru-RU" sz="2200" dirty="0">
                <a:solidFill>
                  <a:srgbClr val="A50021"/>
                </a:solidFill>
              </a:rPr>
              <a:t>,  </a:t>
            </a:r>
            <a:r>
              <a:rPr lang="ru-RU" sz="2200" dirty="0" err="1">
                <a:solidFill>
                  <a:srgbClr val="A50021"/>
                </a:solidFill>
              </a:rPr>
              <a:t>делар</a:t>
            </a:r>
            <a:r>
              <a:rPr lang="ru-RU" sz="2200" dirty="0">
                <a:solidFill>
                  <a:srgbClr val="A50021"/>
                </a:solidFill>
              </a:rPr>
              <a:t>,</a:t>
            </a:r>
            <a:br>
              <a:rPr lang="ru-RU" sz="2200" dirty="0">
                <a:solidFill>
                  <a:srgbClr val="A50021"/>
                </a:solidFill>
              </a:rPr>
            </a:br>
            <a:r>
              <a:rPr lang="ru-RU" sz="2200" dirty="0">
                <a:solidFill>
                  <a:srgbClr val="A50021"/>
                </a:solidFill>
              </a:rPr>
              <a:t>Ду </a:t>
            </a:r>
            <a:r>
              <a:rPr lang="ru-RU" sz="2200" dirty="0" err="1">
                <a:solidFill>
                  <a:srgbClr val="A50021"/>
                </a:solidFill>
              </a:rPr>
              <a:t>Даймехкан</a:t>
            </a:r>
            <a:r>
              <a:rPr lang="ru-RU" sz="2200" dirty="0">
                <a:solidFill>
                  <a:srgbClr val="A50021"/>
                </a:solidFill>
              </a:rPr>
              <a:t> </a:t>
            </a:r>
            <a:r>
              <a:rPr lang="ru-RU" sz="2200" dirty="0" err="1">
                <a:solidFill>
                  <a:srgbClr val="A50021"/>
                </a:solidFill>
              </a:rPr>
              <a:t>ирсе</a:t>
            </a:r>
            <a:r>
              <a:rPr lang="ru-RU" sz="2200" dirty="0">
                <a:solidFill>
                  <a:srgbClr val="A50021"/>
                </a:solidFill>
              </a:rPr>
              <a:t> </a:t>
            </a:r>
            <a:r>
              <a:rPr lang="ru-RU" sz="2200" dirty="0" err="1">
                <a:solidFill>
                  <a:srgbClr val="A50021"/>
                </a:solidFill>
              </a:rPr>
              <a:t>хилар</a:t>
            </a:r>
            <a:r>
              <a:rPr lang="ru-RU" sz="2200" dirty="0" smtClean="0">
                <a:solidFill>
                  <a:srgbClr val="A50021"/>
                </a:solidFill>
              </a:rPr>
              <a:t>!</a:t>
            </a:r>
            <a:r>
              <a:rPr lang="ru-RU" sz="2200" dirty="0">
                <a:solidFill>
                  <a:srgbClr val="A50021"/>
                </a:solidFill>
              </a:rPr>
              <a:t/>
            </a:r>
            <a:br>
              <a:rPr lang="ru-RU" sz="2200" dirty="0">
                <a:solidFill>
                  <a:srgbClr val="A50021"/>
                </a:solidFill>
              </a:rPr>
            </a:br>
            <a:r>
              <a:rPr lang="ru-RU" sz="2200" dirty="0">
                <a:solidFill>
                  <a:srgbClr val="A50021"/>
                </a:solidFill>
              </a:rPr>
              <a:t>( </a:t>
            </a:r>
            <a:r>
              <a:rPr lang="ru-RU" sz="2200" dirty="0" err="1">
                <a:solidFill>
                  <a:srgbClr val="A50021"/>
                </a:solidFill>
              </a:rPr>
              <a:t>Го</a:t>
            </a:r>
            <a:r>
              <a:rPr lang="ru-RU" sz="2200" dirty="0">
                <a:solidFill>
                  <a:srgbClr val="A50021"/>
                </a:solidFill>
              </a:rPr>
              <a:t> а беш, д1ахуьтту</a:t>
            </a:r>
            <a:r>
              <a:rPr lang="ru-RU" sz="2200" dirty="0" smtClean="0">
                <a:solidFill>
                  <a:srgbClr val="A50021"/>
                </a:solidFill>
              </a:rPr>
              <a:t>).</a:t>
            </a:r>
            <a:r>
              <a:rPr lang="ru-RU" dirty="0"/>
              <a:t/>
            </a:r>
            <a:br>
              <a:rPr lang="ru-RU" dirty="0"/>
            </a:br>
            <a:r>
              <a:rPr lang="ru-RU" sz="3100" i="1" dirty="0" smtClean="0"/>
              <a:t/>
            </a:r>
            <a:br>
              <a:rPr lang="ru-RU" sz="3100" i="1" dirty="0" smtClean="0"/>
            </a:br>
            <a:r>
              <a:rPr lang="ru-RU" sz="3100" i="1" dirty="0"/>
              <a:t/>
            </a:r>
            <a:br>
              <a:rPr lang="ru-RU" sz="3100" i="1" dirty="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Tree>
    <p:extLst>
      <p:ext uri="{BB962C8B-B14F-4D97-AF65-F5344CB8AC3E}">
        <p14:creationId xmlns:p14="http://schemas.microsoft.com/office/powerpoint/2010/main" val="2086598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2"/>
            <a:ext cx="12206377" cy="6126854"/>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smtClean="0"/>
              <a:t/>
            </a:r>
            <a:br>
              <a:rPr lang="ru-RU" sz="3100" i="1" dirty="0" smtClean="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2200" b="1" dirty="0" smtClean="0">
                <a:solidFill>
                  <a:srgbClr val="A50021"/>
                </a:solidFill>
              </a:rPr>
              <a:t>3</a:t>
            </a:r>
            <a:r>
              <a:rPr lang="ru-RU" sz="2200" b="1" dirty="0">
                <a:solidFill>
                  <a:srgbClr val="A50021"/>
                </a:solidFill>
              </a:rPr>
              <a:t>.- </a:t>
            </a:r>
            <a:r>
              <a:rPr lang="ru-RU" sz="2200" dirty="0" err="1">
                <a:solidFill>
                  <a:srgbClr val="A50021"/>
                </a:solidFill>
              </a:rPr>
              <a:t>Дукхадехийла</a:t>
            </a:r>
            <a:r>
              <a:rPr lang="ru-RU" sz="2200" dirty="0">
                <a:solidFill>
                  <a:srgbClr val="A50021"/>
                </a:solidFill>
              </a:rPr>
              <a:t> шу, сан </a:t>
            </a:r>
            <a:r>
              <a:rPr lang="ru-RU" sz="2200" dirty="0" err="1">
                <a:solidFill>
                  <a:srgbClr val="A50021"/>
                </a:solidFill>
              </a:rPr>
              <a:t>хьоменаш</a:t>
            </a:r>
            <a:r>
              <a:rPr lang="ru-RU" sz="2200" dirty="0">
                <a:solidFill>
                  <a:srgbClr val="A50021"/>
                </a:solidFill>
              </a:rPr>
              <a:t>, </a:t>
            </a:r>
            <a:r>
              <a:rPr lang="ru-RU" sz="2200" dirty="0" err="1">
                <a:solidFill>
                  <a:srgbClr val="A50021"/>
                </a:solidFill>
              </a:rPr>
              <a:t>охьаховша</a:t>
            </a:r>
            <a:r>
              <a:rPr lang="ru-RU" sz="2200" dirty="0">
                <a:solidFill>
                  <a:srgbClr val="A50021"/>
                </a:solidFill>
              </a:rPr>
              <a:t> х1инца! Шу </a:t>
            </a:r>
            <a:r>
              <a:rPr lang="ru-RU" sz="2200" dirty="0" err="1">
                <a:solidFill>
                  <a:srgbClr val="A50021"/>
                </a:solidFill>
              </a:rPr>
              <a:t>тахана</a:t>
            </a:r>
            <a:r>
              <a:rPr lang="ru-RU" sz="2200" dirty="0">
                <a:solidFill>
                  <a:srgbClr val="A50021"/>
                </a:solidFill>
              </a:rPr>
              <a:t> </a:t>
            </a:r>
            <a:r>
              <a:rPr lang="ru-RU" sz="2200" dirty="0" err="1">
                <a:solidFill>
                  <a:srgbClr val="A50021"/>
                </a:solidFill>
              </a:rPr>
              <a:t>самукъане</a:t>
            </a:r>
            <a:r>
              <a:rPr lang="ru-RU" sz="2200" dirty="0">
                <a:solidFill>
                  <a:srgbClr val="A50021"/>
                </a:solidFill>
              </a:rPr>
              <a:t> ду, </a:t>
            </a:r>
            <a:r>
              <a:rPr lang="ru-RU" sz="2200" dirty="0" err="1">
                <a:solidFill>
                  <a:srgbClr val="A50021"/>
                </a:solidFill>
              </a:rPr>
              <a:t>дуьненах</a:t>
            </a:r>
            <a:r>
              <a:rPr lang="ru-RU" sz="2200" dirty="0">
                <a:solidFill>
                  <a:srgbClr val="A50021"/>
                </a:solidFill>
              </a:rPr>
              <a:t> </a:t>
            </a:r>
            <a:r>
              <a:rPr lang="ru-RU" sz="2200" dirty="0" err="1">
                <a:solidFill>
                  <a:srgbClr val="A50021"/>
                </a:solidFill>
              </a:rPr>
              <a:t>даккхийдеш</a:t>
            </a:r>
            <a:r>
              <a:rPr lang="ru-RU" sz="2200" dirty="0">
                <a:solidFill>
                  <a:srgbClr val="A50021"/>
                </a:solidFill>
              </a:rPr>
              <a:t>, </a:t>
            </a:r>
            <a:r>
              <a:rPr lang="ru-RU" sz="2200" dirty="0" err="1">
                <a:solidFill>
                  <a:srgbClr val="A50021"/>
                </a:solidFill>
              </a:rPr>
              <a:t>ирсе</a:t>
            </a:r>
            <a:r>
              <a:rPr lang="ru-RU" sz="2200" dirty="0">
                <a:solidFill>
                  <a:srgbClr val="A50021"/>
                </a:solidFill>
              </a:rPr>
              <a:t> ду. </a:t>
            </a:r>
            <a:r>
              <a:rPr lang="ru-RU" sz="2200" dirty="0" err="1">
                <a:solidFill>
                  <a:srgbClr val="A50021"/>
                </a:solidFill>
              </a:rPr>
              <a:t>Даим</a:t>
            </a:r>
            <a:r>
              <a:rPr lang="ru-RU" sz="2200" dirty="0">
                <a:solidFill>
                  <a:srgbClr val="A50021"/>
                </a:solidFill>
              </a:rPr>
              <a:t> </a:t>
            </a:r>
            <a:r>
              <a:rPr lang="ru-RU" sz="2200" dirty="0" err="1">
                <a:solidFill>
                  <a:srgbClr val="A50021"/>
                </a:solidFill>
              </a:rPr>
              <a:t>хиллий</a:t>
            </a:r>
            <a:r>
              <a:rPr lang="ru-RU" sz="2200" dirty="0">
                <a:solidFill>
                  <a:srgbClr val="A50021"/>
                </a:solidFill>
              </a:rPr>
              <a:t> – </a:t>
            </a:r>
            <a:r>
              <a:rPr lang="ru-RU" sz="2200" dirty="0" err="1">
                <a:solidFill>
                  <a:srgbClr val="A50021"/>
                </a:solidFill>
              </a:rPr>
              <a:t>те,бераш,адамаш</a:t>
            </a:r>
            <a:r>
              <a:rPr lang="ru-RU" sz="2200" dirty="0">
                <a:solidFill>
                  <a:srgbClr val="A50021"/>
                </a:solidFill>
              </a:rPr>
              <a:t> </a:t>
            </a:r>
            <a:r>
              <a:rPr lang="ru-RU" sz="2200" dirty="0" err="1">
                <a:solidFill>
                  <a:srgbClr val="A50021"/>
                </a:solidFill>
              </a:rPr>
              <a:t>иштта</a:t>
            </a:r>
            <a:r>
              <a:rPr lang="ru-RU" sz="2200" dirty="0">
                <a:solidFill>
                  <a:srgbClr val="A50021"/>
                </a:solidFill>
              </a:rPr>
              <a:t> </a:t>
            </a:r>
            <a:r>
              <a:rPr lang="ru-RU" sz="2200" dirty="0" err="1">
                <a:solidFill>
                  <a:srgbClr val="A50021"/>
                </a:solidFill>
              </a:rPr>
              <a:t>самукъане</a:t>
            </a:r>
            <a:r>
              <a:rPr lang="ru-RU" sz="2200" dirty="0">
                <a:solidFill>
                  <a:srgbClr val="A50021"/>
                </a:solidFill>
              </a:rPr>
              <a:t>, </a:t>
            </a:r>
            <a:r>
              <a:rPr lang="ru-RU" sz="2200" dirty="0" err="1">
                <a:solidFill>
                  <a:srgbClr val="A50021"/>
                </a:solidFill>
              </a:rPr>
              <a:t>дуьненах</a:t>
            </a:r>
            <a:r>
              <a:rPr lang="ru-RU" sz="2200" dirty="0">
                <a:solidFill>
                  <a:srgbClr val="A50021"/>
                </a:solidFill>
              </a:rPr>
              <a:t> </a:t>
            </a:r>
            <a:r>
              <a:rPr lang="ru-RU" sz="2200" dirty="0" err="1">
                <a:solidFill>
                  <a:srgbClr val="A50021"/>
                </a:solidFill>
              </a:rPr>
              <a:t>даккхийдеш</a:t>
            </a:r>
            <a:r>
              <a:rPr lang="ru-RU" sz="2200" dirty="0">
                <a:solidFill>
                  <a:srgbClr val="A50021"/>
                </a:solidFill>
              </a:rPr>
              <a:t>? Ас </a:t>
            </a:r>
            <a:r>
              <a:rPr lang="ru-RU" sz="2200" dirty="0" err="1">
                <a:solidFill>
                  <a:srgbClr val="A50021"/>
                </a:solidFill>
              </a:rPr>
              <a:t>шуна</a:t>
            </a:r>
            <a:r>
              <a:rPr lang="ru-RU" sz="2200" dirty="0">
                <a:solidFill>
                  <a:srgbClr val="A50021"/>
                </a:solidFill>
              </a:rPr>
              <a:t> байт </a:t>
            </a:r>
            <a:r>
              <a:rPr lang="ru-RU" sz="2200" dirty="0" err="1">
                <a:solidFill>
                  <a:srgbClr val="A50021"/>
                </a:solidFill>
              </a:rPr>
              <a:t>йоьшур</a:t>
            </a:r>
            <a:r>
              <a:rPr lang="ru-RU" sz="2200" dirty="0">
                <a:solidFill>
                  <a:srgbClr val="A50021"/>
                </a:solidFill>
              </a:rPr>
              <a:t> шу, </a:t>
            </a:r>
            <a:r>
              <a:rPr lang="ru-RU" sz="2200" dirty="0" err="1">
                <a:solidFill>
                  <a:srgbClr val="A50021"/>
                </a:solidFill>
              </a:rPr>
              <a:t>аш</a:t>
            </a:r>
            <a:r>
              <a:rPr lang="ru-RU" sz="2200" dirty="0">
                <a:solidFill>
                  <a:srgbClr val="A50021"/>
                </a:solidFill>
              </a:rPr>
              <a:t> </a:t>
            </a:r>
            <a:r>
              <a:rPr lang="ru-RU" sz="2200" dirty="0" err="1">
                <a:solidFill>
                  <a:srgbClr val="A50021"/>
                </a:solidFill>
              </a:rPr>
              <a:t>леррина</a:t>
            </a:r>
            <a:r>
              <a:rPr lang="ru-RU" sz="2200" dirty="0">
                <a:solidFill>
                  <a:srgbClr val="A50021"/>
                </a:solidFill>
              </a:rPr>
              <a:t>  ладог1а</a:t>
            </a:r>
            <a:r>
              <a:rPr lang="ru-RU" sz="2200" dirty="0" smtClean="0">
                <a:solidFill>
                  <a:srgbClr val="A50021"/>
                </a:solidFill>
              </a:rPr>
              <a:t>.</a:t>
            </a:r>
            <a:br>
              <a:rPr lang="ru-RU" sz="2200" dirty="0" smtClean="0">
                <a:solidFill>
                  <a:srgbClr val="A50021"/>
                </a:solidFill>
              </a:rPr>
            </a:br>
            <a:r>
              <a:rPr lang="ru-RU" sz="2200" dirty="0">
                <a:solidFill>
                  <a:srgbClr val="A50021"/>
                </a:solidFill>
              </a:rPr>
              <a:t/>
            </a:r>
            <a:br>
              <a:rPr lang="ru-RU" sz="2200" dirty="0">
                <a:solidFill>
                  <a:srgbClr val="A50021"/>
                </a:solidFill>
              </a:rPr>
            </a:br>
            <a:r>
              <a:rPr lang="ru-RU" sz="2200" b="1" dirty="0">
                <a:solidFill>
                  <a:srgbClr val="A50021"/>
                </a:solidFill>
              </a:rPr>
              <a:t>Байт «Т1ом»</a:t>
            </a:r>
            <a:br>
              <a:rPr lang="ru-RU" sz="2200" b="1" dirty="0">
                <a:solidFill>
                  <a:srgbClr val="A50021"/>
                </a:solidFill>
              </a:rPr>
            </a:br>
            <a:r>
              <a:rPr lang="ru-RU" sz="2200" b="1" dirty="0">
                <a:solidFill>
                  <a:srgbClr val="A50021"/>
                </a:solidFill>
              </a:rPr>
              <a:t>4</a:t>
            </a:r>
            <a:r>
              <a:rPr lang="ru-RU" sz="2200" b="1" dirty="0" smtClean="0">
                <a:solidFill>
                  <a:srgbClr val="A50021"/>
                </a:solidFill>
              </a:rPr>
              <a:t>. </a:t>
            </a:r>
            <a:r>
              <a:rPr lang="ru-RU" sz="2200" dirty="0" err="1" smtClean="0">
                <a:solidFill>
                  <a:srgbClr val="A50021"/>
                </a:solidFill>
              </a:rPr>
              <a:t>Дийнахь</a:t>
            </a:r>
            <a:r>
              <a:rPr lang="ru-RU" sz="2200" dirty="0" smtClean="0">
                <a:solidFill>
                  <a:srgbClr val="A50021"/>
                </a:solidFill>
              </a:rPr>
              <a:t> </a:t>
            </a:r>
            <a:r>
              <a:rPr lang="ru-RU" sz="2200" dirty="0">
                <a:solidFill>
                  <a:srgbClr val="A50021"/>
                </a:solidFill>
              </a:rPr>
              <a:t>а, </a:t>
            </a:r>
            <a:r>
              <a:rPr lang="ru-RU" sz="2200" dirty="0" err="1">
                <a:solidFill>
                  <a:srgbClr val="A50021"/>
                </a:solidFill>
              </a:rPr>
              <a:t>буса</a:t>
            </a:r>
            <a:r>
              <a:rPr lang="ru-RU" sz="2200" dirty="0">
                <a:solidFill>
                  <a:srgbClr val="A50021"/>
                </a:solidFill>
              </a:rPr>
              <a:t> а</a:t>
            </a:r>
            <a:br>
              <a:rPr lang="ru-RU" sz="2200" dirty="0">
                <a:solidFill>
                  <a:srgbClr val="A50021"/>
                </a:solidFill>
              </a:rPr>
            </a:br>
            <a:r>
              <a:rPr lang="ru-RU" sz="2200" dirty="0" err="1">
                <a:solidFill>
                  <a:srgbClr val="A50021"/>
                </a:solidFill>
              </a:rPr>
              <a:t>Стигланаш</a:t>
            </a:r>
            <a:r>
              <a:rPr lang="ru-RU" sz="2200" dirty="0">
                <a:solidFill>
                  <a:srgbClr val="A50021"/>
                </a:solidFill>
              </a:rPr>
              <a:t> эт1а.</a:t>
            </a:r>
            <a:br>
              <a:rPr lang="ru-RU" sz="2200" dirty="0">
                <a:solidFill>
                  <a:srgbClr val="A50021"/>
                </a:solidFill>
              </a:rPr>
            </a:br>
            <a:r>
              <a:rPr lang="ru-RU" sz="2200" dirty="0" err="1">
                <a:solidFill>
                  <a:srgbClr val="A50021"/>
                </a:solidFill>
              </a:rPr>
              <a:t>Дийнахь</a:t>
            </a:r>
            <a:r>
              <a:rPr lang="ru-RU" sz="2200" dirty="0">
                <a:solidFill>
                  <a:srgbClr val="A50021"/>
                </a:solidFill>
              </a:rPr>
              <a:t> а, </a:t>
            </a:r>
            <a:r>
              <a:rPr lang="ru-RU" sz="2200" dirty="0" err="1">
                <a:solidFill>
                  <a:srgbClr val="A50021"/>
                </a:solidFill>
              </a:rPr>
              <a:t>буса</a:t>
            </a:r>
            <a:r>
              <a:rPr lang="ru-RU" sz="2200" dirty="0">
                <a:solidFill>
                  <a:srgbClr val="A50021"/>
                </a:solidFill>
              </a:rPr>
              <a:t> а</a:t>
            </a:r>
            <a:br>
              <a:rPr lang="ru-RU" sz="2200" dirty="0">
                <a:solidFill>
                  <a:srgbClr val="A50021"/>
                </a:solidFill>
              </a:rPr>
            </a:br>
            <a:r>
              <a:rPr lang="ru-RU" sz="2200" dirty="0" err="1">
                <a:solidFill>
                  <a:srgbClr val="A50021"/>
                </a:solidFill>
              </a:rPr>
              <a:t>Латта</a:t>
            </a:r>
            <a:r>
              <a:rPr lang="ru-RU" sz="2200" dirty="0">
                <a:solidFill>
                  <a:srgbClr val="A50021"/>
                </a:solidFill>
              </a:rPr>
              <a:t> ду </a:t>
            </a:r>
            <a:r>
              <a:rPr lang="ru-RU" sz="2200" dirty="0" err="1">
                <a:solidFill>
                  <a:srgbClr val="A50021"/>
                </a:solidFill>
              </a:rPr>
              <a:t>лелхаш</a:t>
            </a:r>
            <a:r>
              <a:rPr lang="ru-RU" sz="2200" dirty="0">
                <a:solidFill>
                  <a:srgbClr val="A50021"/>
                </a:solidFill>
              </a:rPr>
              <a:t>.</a:t>
            </a:r>
            <a:br>
              <a:rPr lang="ru-RU" sz="2200" dirty="0">
                <a:solidFill>
                  <a:srgbClr val="A50021"/>
                </a:solidFill>
              </a:rPr>
            </a:br>
            <a:r>
              <a:rPr lang="ru-RU" sz="2200" dirty="0">
                <a:solidFill>
                  <a:srgbClr val="A50021"/>
                </a:solidFill>
              </a:rPr>
              <a:t>Х1ора мел </a:t>
            </a:r>
            <a:r>
              <a:rPr lang="ru-RU" sz="2200" dirty="0" err="1">
                <a:solidFill>
                  <a:srgbClr val="A50021"/>
                </a:solidFill>
              </a:rPr>
              <a:t>оьккхуьрг</a:t>
            </a:r>
            <a:r>
              <a:rPr lang="ru-RU" sz="2200" dirty="0">
                <a:solidFill>
                  <a:srgbClr val="A50021"/>
                </a:solidFill>
              </a:rPr>
              <a:t> а</a:t>
            </a:r>
            <a:br>
              <a:rPr lang="ru-RU" sz="2200" dirty="0">
                <a:solidFill>
                  <a:srgbClr val="A50021"/>
                </a:solidFill>
              </a:rPr>
            </a:br>
            <a:r>
              <a:rPr lang="ru-RU" sz="2200" dirty="0" err="1">
                <a:solidFill>
                  <a:srgbClr val="A50021"/>
                </a:solidFill>
              </a:rPr>
              <a:t>Моьттуш</a:t>
            </a:r>
            <a:r>
              <a:rPr lang="ru-RU" sz="2200" dirty="0">
                <a:solidFill>
                  <a:srgbClr val="A50021"/>
                </a:solidFill>
              </a:rPr>
              <a:t> т1екхета,</a:t>
            </a:r>
            <a:br>
              <a:rPr lang="ru-RU" sz="2200" dirty="0">
                <a:solidFill>
                  <a:srgbClr val="A50021"/>
                </a:solidFill>
              </a:rPr>
            </a:br>
            <a:r>
              <a:rPr lang="ru-RU" sz="2200" dirty="0" err="1">
                <a:solidFill>
                  <a:srgbClr val="A50021"/>
                </a:solidFill>
              </a:rPr>
              <a:t>Баккхийнаш</a:t>
            </a:r>
            <a:r>
              <a:rPr lang="ru-RU" sz="2200" dirty="0">
                <a:solidFill>
                  <a:srgbClr val="A50021"/>
                </a:solidFill>
              </a:rPr>
              <a:t> </a:t>
            </a:r>
            <a:r>
              <a:rPr lang="ru-RU" sz="2200" dirty="0" err="1">
                <a:solidFill>
                  <a:srgbClr val="A50021"/>
                </a:solidFill>
              </a:rPr>
              <a:t>хебаш</a:t>
            </a:r>
            <a:r>
              <a:rPr lang="ru-RU" sz="2200" dirty="0">
                <a:solidFill>
                  <a:srgbClr val="A50021"/>
                </a:solidFill>
              </a:rPr>
              <a:t> 1а,</a:t>
            </a:r>
            <a:br>
              <a:rPr lang="ru-RU" sz="2200" dirty="0">
                <a:solidFill>
                  <a:srgbClr val="A50021"/>
                </a:solidFill>
              </a:rPr>
            </a:br>
            <a:r>
              <a:rPr lang="ru-RU" sz="2200" dirty="0">
                <a:solidFill>
                  <a:srgbClr val="A50021"/>
                </a:solidFill>
              </a:rPr>
              <a:t>Бераш ду </a:t>
            </a:r>
            <a:r>
              <a:rPr lang="ru-RU" sz="2200" dirty="0" err="1">
                <a:solidFill>
                  <a:srgbClr val="A50021"/>
                </a:solidFill>
              </a:rPr>
              <a:t>доьлхуш</a:t>
            </a:r>
            <a:r>
              <a:rPr lang="ru-RU" sz="2200" dirty="0">
                <a:solidFill>
                  <a:srgbClr val="A50021"/>
                </a:solidFill>
              </a:rPr>
              <a:t>.</a:t>
            </a:r>
            <a:br>
              <a:rPr lang="ru-RU" sz="2200" dirty="0">
                <a:solidFill>
                  <a:srgbClr val="A50021"/>
                </a:solidFill>
              </a:rPr>
            </a:br>
            <a:r>
              <a:rPr lang="ru-RU" sz="2200" dirty="0" err="1">
                <a:solidFill>
                  <a:srgbClr val="A50021"/>
                </a:solidFill>
              </a:rPr>
              <a:t>Хьере</a:t>
            </a:r>
            <a:r>
              <a:rPr lang="ru-RU" sz="2200" dirty="0">
                <a:solidFill>
                  <a:srgbClr val="A50021"/>
                </a:solidFill>
              </a:rPr>
              <a:t> </a:t>
            </a:r>
            <a:r>
              <a:rPr lang="ru-RU" sz="2200" dirty="0" err="1">
                <a:solidFill>
                  <a:srgbClr val="A50021"/>
                </a:solidFill>
              </a:rPr>
              <a:t>йу</a:t>
            </a:r>
            <a:r>
              <a:rPr lang="ru-RU" sz="2200" dirty="0">
                <a:solidFill>
                  <a:srgbClr val="A50021"/>
                </a:solidFill>
              </a:rPr>
              <a:t> </a:t>
            </a:r>
            <a:r>
              <a:rPr lang="ru-RU" sz="2200" dirty="0" err="1">
                <a:solidFill>
                  <a:srgbClr val="A50021"/>
                </a:solidFill>
              </a:rPr>
              <a:t>танканийн</a:t>
            </a:r>
            <a:r>
              <a:rPr lang="ru-RU" sz="2200" dirty="0">
                <a:solidFill>
                  <a:srgbClr val="A50021"/>
                </a:solidFill>
              </a:rPr>
              <a:t>, </a:t>
            </a:r>
            <a:r>
              <a:rPr lang="ru-RU" sz="2200" dirty="0" err="1">
                <a:solidFill>
                  <a:srgbClr val="A50021"/>
                </a:solidFill>
              </a:rPr>
              <a:t>кеманийн</a:t>
            </a:r>
            <a:r>
              <a:rPr lang="ru-RU" sz="2200" dirty="0">
                <a:solidFill>
                  <a:srgbClr val="A50021"/>
                </a:solidFill>
              </a:rPr>
              <a:t> г1овг1а.</a:t>
            </a:r>
            <a:br>
              <a:rPr lang="ru-RU" sz="2200" dirty="0">
                <a:solidFill>
                  <a:srgbClr val="A50021"/>
                </a:solidFill>
              </a:rPr>
            </a:br>
            <a:r>
              <a:rPr lang="ru-RU" sz="2200" dirty="0">
                <a:solidFill>
                  <a:srgbClr val="A50021"/>
                </a:solidFill>
              </a:rPr>
              <a:t>Г1ишлош т1ехерцаш </a:t>
            </a:r>
            <a:r>
              <a:rPr lang="ru-RU" sz="2200" dirty="0" err="1">
                <a:solidFill>
                  <a:srgbClr val="A50021"/>
                </a:solidFill>
              </a:rPr>
              <a:t>йу</a:t>
            </a:r>
            <a:r>
              <a:rPr lang="ru-RU" sz="2200" dirty="0">
                <a:solidFill>
                  <a:srgbClr val="A50021"/>
                </a:solidFill>
              </a:rPr>
              <a:t>,</a:t>
            </a:r>
            <a:br>
              <a:rPr lang="ru-RU" sz="2200" dirty="0">
                <a:solidFill>
                  <a:srgbClr val="A50021"/>
                </a:solidFill>
              </a:rPr>
            </a:br>
            <a:r>
              <a:rPr lang="ru-RU" sz="2200" dirty="0">
                <a:solidFill>
                  <a:srgbClr val="A50021"/>
                </a:solidFill>
              </a:rPr>
              <a:t>Х1усамаш йогу.</a:t>
            </a:r>
            <a:br>
              <a:rPr lang="ru-RU" sz="2200" dirty="0">
                <a:solidFill>
                  <a:srgbClr val="A50021"/>
                </a:solidFill>
              </a:rPr>
            </a:br>
            <a:r>
              <a:rPr lang="ru-RU" sz="2200" dirty="0">
                <a:solidFill>
                  <a:srgbClr val="A50021"/>
                </a:solidFill>
              </a:rPr>
              <a:t>Т1ом </a:t>
            </a:r>
            <a:r>
              <a:rPr lang="ru-RU" sz="2200" dirty="0" err="1">
                <a:solidFill>
                  <a:srgbClr val="A50021"/>
                </a:solidFill>
              </a:rPr>
              <a:t>т1ом</a:t>
            </a:r>
            <a:r>
              <a:rPr lang="ru-RU" sz="2200" dirty="0">
                <a:solidFill>
                  <a:srgbClr val="A50021"/>
                </a:solidFill>
              </a:rPr>
              <a:t> </a:t>
            </a:r>
            <a:r>
              <a:rPr lang="ru-RU" sz="2200" dirty="0" err="1">
                <a:solidFill>
                  <a:srgbClr val="A50021"/>
                </a:solidFill>
              </a:rPr>
              <a:t>бу</a:t>
            </a:r>
            <a:r>
              <a:rPr lang="ru-RU" sz="2200" dirty="0">
                <a:solidFill>
                  <a:srgbClr val="A50021"/>
                </a:solidFill>
              </a:rPr>
              <a:t>, </a:t>
            </a:r>
            <a:r>
              <a:rPr lang="ru-RU" sz="2200" dirty="0" err="1">
                <a:solidFill>
                  <a:srgbClr val="A50021"/>
                </a:solidFill>
              </a:rPr>
              <a:t>къинхетам</a:t>
            </a:r>
            <a:r>
              <a:rPr lang="ru-RU" sz="2200" dirty="0">
                <a:solidFill>
                  <a:srgbClr val="A50021"/>
                </a:solidFill>
              </a:rPr>
              <a:t/>
            </a:r>
            <a:br>
              <a:rPr lang="ru-RU" sz="2200" dirty="0">
                <a:solidFill>
                  <a:srgbClr val="A50021"/>
                </a:solidFill>
              </a:rPr>
            </a:br>
            <a:r>
              <a:rPr lang="ru-RU" sz="2200" dirty="0" err="1">
                <a:solidFill>
                  <a:srgbClr val="A50021"/>
                </a:solidFill>
              </a:rPr>
              <a:t>Цуьнца</a:t>
            </a:r>
            <a:r>
              <a:rPr lang="ru-RU" sz="2200" dirty="0">
                <a:solidFill>
                  <a:srgbClr val="A50021"/>
                </a:solidFill>
              </a:rPr>
              <a:t> </a:t>
            </a:r>
            <a:r>
              <a:rPr lang="ru-RU" sz="2200" dirty="0" err="1">
                <a:solidFill>
                  <a:srgbClr val="A50021"/>
                </a:solidFill>
              </a:rPr>
              <a:t>ца</a:t>
            </a:r>
            <a:r>
              <a:rPr lang="ru-RU" sz="2200" dirty="0">
                <a:solidFill>
                  <a:srgbClr val="A50021"/>
                </a:solidFill>
              </a:rPr>
              <a:t> бог1у,</a:t>
            </a:r>
            <a:br>
              <a:rPr lang="ru-RU" sz="2200" dirty="0">
                <a:solidFill>
                  <a:srgbClr val="A50021"/>
                </a:solidFill>
              </a:rPr>
            </a:br>
            <a:r>
              <a:rPr lang="ru-RU" sz="2200" dirty="0">
                <a:solidFill>
                  <a:srgbClr val="A50021"/>
                </a:solidFill>
              </a:rPr>
              <a:t> </a:t>
            </a:r>
            <a:r>
              <a:rPr lang="ru-RU" sz="2200" dirty="0" err="1">
                <a:solidFill>
                  <a:srgbClr val="A50021"/>
                </a:solidFill>
              </a:rPr>
              <a:t>Акхачу</a:t>
            </a:r>
            <a:r>
              <a:rPr lang="ru-RU" sz="2200" dirty="0">
                <a:solidFill>
                  <a:srgbClr val="A50021"/>
                </a:solidFill>
              </a:rPr>
              <a:t> </a:t>
            </a:r>
            <a:r>
              <a:rPr lang="ru-RU" sz="2200" dirty="0" err="1">
                <a:solidFill>
                  <a:srgbClr val="A50021"/>
                </a:solidFill>
              </a:rPr>
              <a:t>халхарехь</a:t>
            </a:r>
            <a:r>
              <a:rPr lang="ru-RU" sz="2200" dirty="0">
                <a:solidFill>
                  <a:srgbClr val="A50021"/>
                </a:solidFill>
              </a:rPr>
              <a:t> </a:t>
            </a:r>
            <a:r>
              <a:rPr lang="ru-RU" sz="2200" dirty="0" err="1">
                <a:solidFill>
                  <a:srgbClr val="A50021"/>
                </a:solidFill>
              </a:rPr>
              <a:t>къизалла</a:t>
            </a:r>
            <a:r>
              <a:rPr lang="ru-RU" sz="2200" dirty="0">
                <a:solidFill>
                  <a:srgbClr val="A50021"/>
                </a:solidFill>
              </a:rPr>
              <a:t> йог1у.</a:t>
            </a:r>
            <a:br>
              <a:rPr lang="ru-RU" sz="2200" dirty="0">
                <a:solidFill>
                  <a:srgbClr val="A50021"/>
                </a:solidFill>
              </a:rPr>
            </a:br>
            <a:r>
              <a:rPr lang="ru-RU" sz="2200" dirty="0">
                <a:solidFill>
                  <a:srgbClr val="A50021"/>
                </a:solidFill>
              </a:rPr>
              <a:t/>
            </a:r>
            <a:br>
              <a:rPr lang="ru-RU" sz="2200" dirty="0">
                <a:solidFill>
                  <a:srgbClr val="A50021"/>
                </a:solidFill>
              </a:rPr>
            </a:br>
            <a:r>
              <a:rPr lang="ru-RU" sz="2200" b="1" dirty="0">
                <a:solidFill>
                  <a:srgbClr val="A50021"/>
                </a:solidFill>
              </a:rPr>
              <a:t>- Стенах лаьцна </a:t>
            </a:r>
            <a:r>
              <a:rPr lang="ru-RU" sz="2200" b="1" dirty="0" err="1">
                <a:solidFill>
                  <a:srgbClr val="A50021"/>
                </a:solidFill>
              </a:rPr>
              <a:t>йу</a:t>
            </a:r>
            <a:r>
              <a:rPr lang="ru-RU" sz="2200" b="1" dirty="0">
                <a:solidFill>
                  <a:srgbClr val="A50021"/>
                </a:solidFill>
              </a:rPr>
              <a:t> байт?</a:t>
            </a:r>
            <a:br>
              <a:rPr lang="ru-RU" sz="2200" b="1" dirty="0">
                <a:solidFill>
                  <a:srgbClr val="A50021"/>
                </a:solidFill>
              </a:rPr>
            </a:br>
            <a:r>
              <a:rPr lang="ru-RU" sz="2200" dirty="0">
                <a:solidFill>
                  <a:srgbClr val="A50021"/>
                </a:solidFill>
              </a:rPr>
              <a:t>- Х1ун </a:t>
            </a:r>
            <a:r>
              <a:rPr lang="ru-RU" sz="2200" dirty="0" err="1">
                <a:solidFill>
                  <a:srgbClr val="A50021"/>
                </a:solidFill>
              </a:rPr>
              <a:t>гойту</a:t>
            </a:r>
            <a:r>
              <a:rPr lang="ru-RU" sz="2200" dirty="0">
                <a:solidFill>
                  <a:srgbClr val="A50021"/>
                </a:solidFill>
              </a:rPr>
              <a:t> автора шен байта </a:t>
            </a:r>
            <a:r>
              <a:rPr lang="ru-RU" sz="2200" dirty="0" err="1">
                <a:solidFill>
                  <a:srgbClr val="A50021"/>
                </a:solidFill>
              </a:rPr>
              <a:t>чохь</a:t>
            </a:r>
            <a:r>
              <a:rPr lang="ru-RU" sz="2200" dirty="0">
                <a:solidFill>
                  <a:srgbClr val="A50021"/>
                </a:solidFill>
              </a:rPr>
              <a:t>?</a:t>
            </a:r>
            <a:br>
              <a:rPr lang="ru-RU" sz="2200" dirty="0">
                <a:solidFill>
                  <a:srgbClr val="A50021"/>
                </a:solidFill>
              </a:rPr>
            </a:br>
            <a:r>
              <a:rPr lang="ru-RU" sz="2200" dirty="0">
                <a:solidFill>
                  <a:srgbClr val="A50021"/>
                </a:solidFill>
              </a:rPr>
              <a:t>- Муха </a:t>
            </a:r>
            <a:r>
              <a:rPr lang="ru-RU" sz="2200" dirty="0" err="1">
                <a:solidFill>
                  <a:srgbClr val="A50021"/>
                </a:solidFill>
              </a:rPr>
              <a:t>кхета</a:t>
            </a:r>
            <a:r>
              <a:rPr lang="ru-RU" sz="2200" dirty="0">
                <a:solidFill>
                  <a:srgbClr val="A50021"/>
                </a:solidFill>
              </a:rPr>
              <a:t> шу </a:t>
            </a:r>
            <a:r>
              <a:rPr lang="ru-RU" sz="2200" dirty="0" err="1">
                <a:solidFill>
                  <a:srgbClr val="A50021"/>
                </a:solidFill>
              </a:rPr>
              <a:t>къизалла</a:t>
            </a:r>
            <a:r>
              <a:rPr lang="ru-RU" sz="2200" dirty="0">
                <a:solidFill>
                  <a:srgbClr val="A50021"/>
                </a:solidFill>
              </a:rPr>
              <a:t> </a:t>
            </a:r>
            <a:r>
              <a:rPr lang="ru-RU" sz="2200" dirty="0" err="1">
                <a:solidFill>
                  <a:srgbClr val="A50021"/>
                </a:solidFill>
              </a:rPr>
              <a:t>бохучу</a:t>
            </a:r>
            <a:r>
              <a:rPr lang="ru-RU" sz="2200" dirty="0">
                <a:solidFill>
                  <a:srgbClr val="A50021"/>
                </a:solidFill>
              </a:rPr>
              <a:t> </a:t>
            </a:r>
            <a:r>
              <a:rPr lang="ru-RU" sz="2200" dirty="0" err="1">
                <a:solidFill>
                  <a:srgbClr val="A50021"/>
                </a:solidFill>
              </a:rPr>
              <a:t>дашах</a:t>
            </a:r>
            <a:r>
              <a:rPr lang="ru-RU" sz="2200" dirty="0">
                <a:solidFill>
                  <a:srgbClr val="A50021"/>
                </a:solidFill>
              </a:rPr>
              <a:t>?</a:t>
            </a:r>
            <a:br>
              <a:rPr lang="ru-RU" sz="2200" dirty="0">
                <a:solidFill>
                  <a:srgbClr val="A50021"/>
                </a:solidFill>
              </a:rPr>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Tree>
    <p:extLst>
      <p:ext uri="{BB962C8B-B14F-4D97-AF65-F5344CB8AC3E}">
        <p14:creationId xmlns:p14="http://schemas.microsoft.com/office/powerpoint/2010/main" val="18884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2"/>
            <a:ext cx="12206377" cy="6126854"/>
          </a:xfrm>
        </p:spPr>
        <p:txBody>
          <a:bodyPr>
            <a:normAutofit fontScale="90000"/>
          </a:bodyPr>
          <a:lstStyle/>
          <a:p>
            <a:pPr>
              <a:lnSpc>
                <a:spcPct val="107000"/>
              </a:lnSpc>
              <a:spcAft>
                <a:spcPts val="0"/>
              </a:spcAft>
            </a:pPr>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2200" b="1" dirty="0" smtClean="0">
                <a:solidFill>
                  <a:srgbClr val="A50021"/>
                </a:solidFill>
                <a:latin typeface="Times New Roman" panose="02020603050405020304" pitchFamily="18" charset="0"/>
                <a:ea typeface="Calibri" panose="020F0502020204030204" pitchFamily="34" charset="0"/>
                <a:cs typeface="Times New Roman" panose="02020603050405020304" pitchFamily="18" charset="0"/>
              </a:rPr>
              <a:t>5.</a:t>
            </a:r>
            <a:r>
              <a:rPr lang="ru-RU" sz="2200" dirty="0" smtClean="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smtClean="0">
                <a:solidFill>
                  <a:srgbClr val="A50021"/>
                </a:solidFill>
                <a:latin typeface="Times New Roman" panose="02020603050405020304" pitchFamily="18" charset="0"/>
                <a:ea typeface="Calibri" panose="020F0502020204030204" pitchFamily="34" charset="0"/>
                <a:cs typeface="Times New Roman" panose="02020603050405020304" pitchFamily="18" charset="0"/>
              </a:rPr>
              <a:t>Керлачу</a:t>
            </a:r>
            <a:r>
              <a:rPr lang="ru-RU" sz="2200" dirty="0" smtClean="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rgbClr val="A50021"/>
                </a:solidFill>
                <a:latin typeface="Times New Roman" panose="02020603050405020304" pitchFamily="18" charset="0"/>
                <a:ea typeface="Calibri" panose="020F0502020204030204" pitchFamily="34" charset="0"/>
                <a:cs typeface="Times New Roman" panose="02020603050405020304" pitchFamily="18" charset="0"/>
              </a:rPr>
              <a:t>дашна</a:t>
            </a:r>
            <a:r>
              <a:rPr lang="ru-RU" sz="2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т1ехь болх; </a:t>
            </a:r>
            <a:r>
              <a:rPr lang="ru-RU" sz="2200" dirty="0" err="1" smtClean="0">
                <a:solidFill>
                  <a:srgbClr val="A50021"/>
                </a:solidFill>
                <a:latin typeface="Times New Roman" panose="02020603050405020304" pitchFamily="18" charset="0"/>
                <a:ea typeface="Calibri" panose="020F0502020204030204" pitchFamily="34" charset="0"/>
                <a:cs typeface="Times New Roman" panose="02020603050405020304" pitchFamily="18" charset="0"/>
              </a:rPr>
              <a:t>къизалла</a:t>
            </a:r>
            <a:r>
              <a:rPr lang="ru-RU" sz="2200" dirty="0" smtClean="0">
                <a:solidFill>
                  <a:srgbClr val="A50021"/>
                </a:solidFill>
                <a:latin typeface="Calibri" panose="020F0502020204030204" pitchFamily="34" charset="0"/>
                <a:ea typeface="Calibri" panose="020F0502020204030204" pitchFamily="34" charset="0"/>
                <a:cs typeface="Times New Roman" panose="02020603050405020304" pitchFamily="18" charset="0"/>
              </a:rPr>
              <a:t/>
            </a:r>
            <a:br>
              <a:rPr lang="ru-RU" sz="2200" dirty="0" smtClean="0">
                <a:solidFill>
                  <a:srgbClr val="A50021"/>
                </a:solidFill>
                <a:latin typeface="Calibri" panose="020F0502020204030204" pitchFamily="34" charset="0"/>
                <a:ea typeface="Calibri" panose="020F0502020204030204" pitchFamily="34" charset="0"/>
                <a:cs typeface="Times New Roman" panose="02020603050405020304" pitchFamily="18" charset="0"/>
              </a:rPr>
            </a:br>
            <a:r>
              <a:rPr lang="ru-RU" sz="2200" b="1" dirty="0" smtClean="0">
                <a:solidFill>
                  <a:srgbClr val="A50021"/>
                </a:solidFill>
                <a:latin typeface="Times New Roman" panose="02020603050405020304" pitchFamily="18" charset="0"/>
                <a:ea typeface="Calibri" panose="020F0502020204030204" pitchFamily="34" charset="0"/>
                <a:cs typeface="Times New Roman" panose="02020603050405020304" pitchFamily="18" charset="0"/>
              </a:rPr>
              <a:t>6. -</a:t>
            </a:r>
            <a:r>
              <a:rPr lang="ru-RU" sz="2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Бераш </a:t>
            </a:r>
            <a:r>
              <a:rPr lang="ru-RU" sz="2200" dirty="0" err="1">
                <a:solidFill>
                  <a:srgbClr val="A50021"/>
                </a:solidFill>
                <a:latin typeface="Times New Roman" panose="02020603050405020304" pitchFamily="18" charset="0"/>
                <a:ea typeface="Calibri" panose="020F0502020204030204" pitchFamily="34" charset="0"/>
                <a:cs typeface="Times New Roman" panose="02020603050405020304" pitchFamily="18" charset="0"/>
              </a:rPr>
              <a:t>хьа</a:t>
            </a:r>
            <a:r>
              <a:rPr lang="ru-RU" sz="2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эра дара </a:t>
            </a:r>
            <a:r>
              <a:rPr lang="ru-RU" sz="2200" dirty="0" err="1">
                <a:solidFill>
                  <a:srgbClr val="A50021"/>
                </a:solidFill>
                <a:latin typeface="Times New Roman" panose="02020603050405020304" pitchFamily="18" charset="0"/>
                <a:ea typeface="Calibri" panose="020F0502020204030204" pitchFamily="34" charset="0"/>
                <a:cs typeface="Times New Roman" panose="02020603050405020304" pitchFamily="18" charset="0"/>
              </a:rPr>
              <a:t>аш</a:t>
            </a:r>
            <a:r>
              <a:rPr lang="ru-RU" sz="2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муха </a:t>
            </a:r>
            <a:r>
              <a:rPr lang="ru-RU" sz="2200" dirty="0" err="1">
                <a:solidFill>
                  <a:srgbClr val="A50021"/>
                </a:solidFill>
                <a:latin typeface="Times New Roman" panose="02020603050405020304" pitchFamily="18" charset="0"/>
                <a:ea typeface="Calibri" panose="020F0502020204030204" pitchFamily="34" charset="0"/>
                <a:cs typeface="Times New Roman" panose="02020603050405020304" pitchFamily="18" charset="0"/>
              </a:rPr>
              <a:t>йу</a:t>
            </a:r>
            <a:r>
              <a:rPr lang="ru-RU" sz="2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rgbClr val="A50021"/>
                </a:solidFill>
                <a:latin typeface="Times New Roman" panose="02020603050405020304" pitchFamily="18" charset="0"/>
                <a:ea typeface="Calibri" panose="020F0502020204030204" pitchFamily="34" charset="0"/>
                <a:cs typeface="Times New Roman" panose="02020603050405020304" pitchFamily="18" charset="0"/>
              </a:rPr>
              <a:t>вай</a:t>
            </a:r>
            <a:r>
              <a:rPr lang="ru-RU" sz="2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rgbClr val="A50021"/>
                </a:solidFill>
                <a:latin typeface="Times New Roman" panose="02020603050405020304" pitchFamily="18" charset="0"/>
                <a:ea typeface="Calibri" panose="020F0502020204030204" pitchFamily="34" charset="0"/>
                <a:cs typeface="Times New Roman" panose="02020603050405020304" pitchFamily="18" charset="0"/>
              </a:rPr>
              <a:t>дехаш</a:t>
            </a:r>
            <a:r>
              <a:rPr lang="ru-RU" sz="2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rgbClr val="A50021"/>
                </a:solidFill>
                <a:latin typeface="Times New Roman" panose="02020603050405020304" pitchFamily="18" charset="0"/>
                <a:ea typeface="Calibri" panose="020F0502020204030204" pitchFamily="34" charset="0"/>
                <a:cs typeface="Times New Roman" panose="02020603050405020304" pitchFamily="18" charset="0"/>
              </a:rPr>
              <a:t>йлчу</a:t>
            </a:r>
            <a:r>
              <a:rPr lang="ru-RU" sz="2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rgbClr val="A50021"/>
                </a:solidFill>
                <a:latin typeface="Times New Roman" panose="02020603050405020304" pitchFamily="18" charset="0"/>
                <a:ea typeface="Calibri" panose="020F0502020204030204" pitchFamily="34" charset="0"/>
                <a:cs typeface="Times New Roman" panose="02020603050405020304" pitchFamily="18" charset="0"/>
              </a:rPr>
              <a:t>пачхьалкъан</a:t>
            </a:r>
            <a:r>
              <a:rPr lang="ru-RU" sz="2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ц1е,</a:t>
            </a:r>
            <a:r>
              <a:rPr lang="ru-RU" sz="2200" dirty="0">
                <a:solidFill>
                  <a:srgbClr val="A50021"/>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A50021"/>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 Российская Федерация.</a:t>
            </a:r>
            <a:r>
              <a:rPr lang="ru-RU" sz="2200" dirty="0">
                <a:solidFill>
                  <a:srgbClr val="A50021"/>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A50021"/>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Нийса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боху</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вай</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дехаш</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долчу,вай</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боккхачу</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Даймехкан</a:t>
            </a:r>
            <a:r>
              <a:rPr lang="ru-RU" sz="2200" dirty="0">
                <a:solidFill>
                  <a:srgbClr val="A50021"/>
                </a:solidFill>
                <a:latin typeface="Times New Roman" panose="02020603050405020304" pitchFamily="18" charset="0"/>
                <a:ea typeface="Calibri" panose="020F0502020204030204" pitchFamily="34" charset="0"/>
              </a:rPr>
              <a:t> ц1е Российская Федерация  </a:t>
            </a:r>
            <a:r>
              <a:rPr lang="ru-RU" sz="2200" dirty="0" err="1">
                <a:solidFill>
                  <a:srgbClr val="A50021"/>
                </a:solidFill>
                <a:latin typeface="Times New Roman" panose="02020603050405020304" pitchFamily="18" charset="0"/>
                <a:ea typeface="Calibri" panose="020F0502020204030204" pitchFamily="34" charset="0"/>
              </a:rPr>
              <a:t>йу</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Ткъа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хьалх-хьалха</a:t>
            </a:r>
            <a:r>
              <a:rPr lang="ru-RU" sz="2200" dirty="0">
                <a:solidFill>
                  <a:srgbClr val="A50021"/>
                </a:solidFill>
                <a:latin typeface="Times New Roman" panose="02020603050405020304" pitchFamily="18" charset="0"/>
                <a:ea typeface="Calibri" panose="020F0502020204030204" pitchFamily="34" charset="0"/>
              </a:rPr>
              <a:t> цуьнан ц1е Советский Союз </a:t>
            </a:r>
            <a:r>
              <a:rPr lang="ru-RU" sz="2200" dirty="0" err="1">
                <a:solidFill>
                  <a:srgbClr val="A50021"/>
                </a:solidFill>
                <a:latin typeface="Times New Roman" panose="02020603050405020304" pitchFamily="18" charset="0"/>
                <a:ea typeface="Calibri" panose="020F0502020204030204" pitchFamily="34" charset="0"/>
              </a:rPr>
              <a:t>йара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Оцу</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хенахь</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дуккха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республикаш</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шена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чохь</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йолуш</a:t>
            </a:r>
            <a:r>
              <a:rPr lang="ru-RU" sz="2200" dirty="0">
                <a:solidFill>
                  <a:srgbClr val="A50021"/>
                </a:solidFill>
                <a:latin typeface="Times New Roman" panose="02020603050405020304" pitchFamily="18" charset="0"/>
                <a:ea typeface="Calibri" panose="020F0502020204030204" pitchFamily="34" charset="0"/>
              </a:rPr>
              <a:t>, барам </a:t>
            </a:r>
            <a:r>
              <a:rPr lang="ru-RU" sz="2200" dirty="0" err="1">
                <a:solidFill>
                  <a:srgbClr val="A50021"/>
                </a:solidFill>
                <a:latin typeface="Times New Roman" panose="02020603050405020304" pitchFamily="18" charset="0"/>
                <a:ea typeface="Calibri" panose="020F0502020204030204" pitchFamily="34" charset="0"/>
              </a:rPr>
              <a:t>боцуш</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йоккха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йара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вайн</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пачхьалкх</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Ишттачу</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цхьана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аьхкенан</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хенахь</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сатоссучу</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заман</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чохь</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массо</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адам</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набаро</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тединчу</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хенахь</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Германис</a:t>
            </a:r>
            <a:r>
              <a:rPr lang="ru-RU" sz="2200" dirty="0">
                <a:solidFill>
                  <a:srgbClr val="A50021"/>
                </a:solidFill>
                <a:latin typeface="Times New Roman" panose="02020603050405020304" pitchFamily="18" charset="0"/>
                <a:ea typeface="Calibri" panose="020F0502020204030204" pitchFamily="34" charset="0"/>
              </a:rPr>
              <a:t> т1еман </a:t>
            </a:r>
            <a:r>
              <a:rPr lang="ru-RU" sz="2200" dirty="0" err="1">
                <a:solidFill>
                  <a:srgbClr val="A50021"/>
                </a:solidFill>
                <a:latin typeface="Times New Roman" panose="02020603050405020304" pitchFamily="18" charset="0"/>
                <a:ea typeface="Calibri" panose="020F0502020204030204" pitchFamily="34" charset="0"/>
              </a:rPr>
              <a:t>кеманийн</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танканийн,бомбанийн</a:t>
            </a:r>
            <a:r>
              <a:rPr lang="ru-RU" sz="2200" dirty="0">
                <a:solidFill>
                  <a:srgbClr val="A50021"/>
                </a:solidFill>
                <a:latin typeface="Times New Roman" panose="02020603050405020304" pitchFamily="18" charset="0"/>
                <a:ea typeface="Calibri" panose="020F0502020204030204" pitchFamily="34" charset="0"/>
              </a:rPr>
              <a:t> г1овг1анца </a:t>
            </a:r>
            <a:r>
              <a:rPr lang="ru-RU" sz="2200" dirty="0" err="1">
                <a:solidFill>
                  <a:srgbClr val="A50021"/>
                </a:solidFill>
                <a:latin typeface="Times New Roman" panose="02020603050405020304" pitchFamily="18" charset="0"/>
                <a:ea typeface="Calibri" panose="020F0502020204030204" pitchFamily="34" charset="0"/>
              </a:rPr>
              <a:t>самадаьккхира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дерриге</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адам</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Дерриг</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советски</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халкъ</a:t>
            </a:r>
            <a:r>
              <a:rPr lang="ru-RU" sz="2200" dirty="0">
                <a:solidFill>
                  <a:srgbClr val="A50021"/>
                </a:solidFill>
                <a:latin typeface="Times New Roman" panose="02020603050405020304" pitchFamily="18" charset="0"/>
                <a:ea typeface="Calibri" panose="020F0502020204030204" pitchFamily="34" charset="0"/>
              </a:rPr>
              <a:t> г1аьттира т1амна </a:t>
            </a:r>
            <a:r>
              <a:rPr lang="ru-RU" sz="2200" dirty="0" err="1">
                <a:solidFill>
                  <a:srgbClr val="A50021"/>
                </a:solidFill>
                <a:latin typeface="Times New Roman" panose="02020603050405020304" pitchFamily="18" charset="0"/>
                <a:ea typeface="Calibri" panose="020F0502020204030204" pitchFamily="34" charset="0"/>
              </a:rPr>
              <a:t>дуьхьал</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Нохчаша</a:t>
            </a:r>
            <a:r>
              <a:rPr lang="ru-RU" sz="2200" dirty="0">
                <a:solidFill>
                  <a:srgbClr val="A50021"/>
                </a:solidFill>
                <a:latin typeface="Times New Roman" panose="02020603050405020304" pitchFamily="18" charset="0"/>
                <a:ea typeface="Calibri" panose="020F0502020204030204" pitchFamily="34" charset="0"/>
              </a:rPr>
              <a:t> а </a:t>
            </a:r>
            <a:r>
              <a:rPr lang="ru-RU" sz="2200" dirty="0" err="1">
                <a:solidFill>
                  <a:srgbClr val="A50021"/>
                </a:solidFill>
                <a:latin typeface="Times New Roman" panose="02020603050405020304" pitchFamily="18" charset="0"/>
                <a:ea typeface="Calibri" panose="020F0502020204030204" pitchFamily="34" charset="0"/>
              </a:rPr>
              <a:t>лецира</a:t>
            </a:r>
            <a:r>
              <a:rPr lang="ru-RU" sz="2200" dirty="0">
                <a:solidFill>
                  <a:srgbClr val="A50021"/>
                </a:solidFill>
                <a:latin typeface="Times New Roman" panose="02020603050405020304" pitchFamily="18" charset="0"/>
                <a:ea typeface="Calibri" panose="020F0502020204030204" pitchFamily="34" charset="0"/>
              </a:rPr>
              <a:t> т1амехь </a:t>
            </a:r>
            <a:r>
              <a:rPr lang="ru-RU" sz="2200" dirty="0" err="1">
                <a:solidFill>
                  <a:srgbClr val="A50021"/>
                </a:solidFill>
                <a:latin typeface="Times New Roman" panose="02020603050405020304" pitchFamily="18" charset="0"/>
                <a:ea typeface="Calibri" panose="020F0502020204030204" pitchFamily="34" charset="0"/>
              </a:rPr>
              <a:t>жигара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дакъа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Деа</a:t>
            </a:r>
            <a:r>
              <a:rPr lang="ru-RU" sz="2200" dirty="0">
                <a:solidFill>
                  <a:srgbClr val="A50021"/>
                </a:solidFill>
                <a:latin typeface="Times New Roman" panose="02020603050405020304" pitchFamily="18" charset="0"/>
                <a:ea typeface="Calibri" panose="020F0502020204030204" pitchFamily="34" charset="0"/>
              </a:rPr>
              <a:t> шаре </a:t>
            </a:r>
            <a:r>
              <a:rPr lang="ru-RU" sz="2200" dirty="0" err="1">
                <a:solidFill>
                  <a:srgbClr val="A50021"/>
                </a:solidFill>
                <a:latin typeface="Times New Roman" panose="02020603050405020304" pitchFamily="18" charset="0"/>
                <a:ea typeface="Calibri" panose="020F0502020204030204" pitchFamily="34" charset="0"/>
              </a:rPr>
              <a:t>бахбелира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къиза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луьра</a:t>
            </a:r>
            <a:r>
              <a:rPr lang="ru-RU" sz="2200" dirty="0">
                <a:solidFill>
                  <a:srgbClr val="A50021"/>
                </a:solidFill>
                <a:latin typeface="Times New Roman" panose="02020603050405020304" pitchFamily="18" charset="0"/>
                <a:ea typeface="Calibri" panose="020F0502020204030204" pitchFamily="34" charset="0"/>
              </a:rPr>
              <a:t> т1ом. Толам </a:t>
            </a:r>
            <a:r>
              <a:rPr lang="ru-RU" sz="2200" dirty="0" err="1">
                <a:solidFill>
                  <a:srgbClr val="A50021"/>
                </a:solidFill>
                <a:latin typeface="Times New Roman" panose="02020603050405020304" pitchFamily="18" charset="0"/>
                <a:ea typeface="Calibri" panose="020F0502020204030204" pitchFamily="34" charset="0"/>
              </a:rPr>
              <a:t>баьккхира</a:t>
            </a:r>
            <a:r>
              <a:rPr lang="ru-RU" sz="2200" dirty="0">
                <a:solidFill>
                  <a:srgbClr val="A50021"/>
                </a:solidFill>
                <a:latin typeface="Times New Roman" panose="02020603050405020304" pitchFamily="18" charset="0"/>
                <a:ea typeface="Calibri" panose="020F0502020204030204" pitchFamily="34" charset="0"/>
              </a:rPr>
              <a:t> </a:t>
            </a:r>
            <a:r>
              <a:rPr lang="ru-RU" sz="2200" dirty="0" err="1">
                <a:solidFill>
                  <a:srgbClr val="A50021"/>
                </a:solidFill>
                <a:latin typeface="Times New Roman" panose="02020603050405020304" pitchFamily="18" charset="0"/>
                <a:ea typeface="Calibri" panose="020F0502020204030204" pitchFamily="34" charset="0"/>
              </a:rPr>
              <a:t>Советски</a:t>
            </a:r>
            <a:r>
              <a:rPr lang="ru-RU" sz="2200" dirty="0">
                <a:solidFill>
                  <a:srgbClr val="A50021"/>
                </a:solidFill>
                <a:latin typeface="Times New Roman" panose="02020603050405020304" pitchFamily="18" charset="0"/>
                <a:ea typeface="Calibri" panose="020F0502020204030204" pitchFamily="34" charset="0"/>
              </a:rPr>
              <a:t> </a:t>
            </a:r>
            <a:r>
              <a:rPr lang="ru-RU" sz="2200" dirty="0" smtClean="0">
                <a:solidFill>
                  <a:srgbClr val="A50021"/>
                </a:solidFill>
                <a:latin typeface="Times New Roman" panose="02020603050405020304" pitchFamily="18" charset="0"/>
                <a:ea typeface="Calibri" panose="020F0502020204030204" pitchFamily="34" charset="0"/>
              </a:rPr>
              <a:t>Союз.</a:t>
            </a:r>
            <a:r>
              <a:rPr lang="ru-RU" sz="2200" i="1" dirty="0">
                <a:solidFill>
                  <a:srgbClr val="A50021"/>
                </a:solidFill>
              </a:rPr>
              <a:t/>
            </a:r>
            <a:br>
              <a:rPr lang="ru-RU" sz="2200" i="1" dirty="0">
                <a:solidFill>
                  <a:srgbClr val="A50021"/>
                </a:solidFill>
              </a:rPr>
            </a:br>
            <a:r>
              <a:rPr lang="ru-RU" sz="2200" dirty="0">
                <a:solidFill>
                  <a:srgbClr val="A50021"/>
                </a:solidFill>
              </a:rPr>
              <a:t>-</a:t>
            </a:r>
            <a:r>
              <a:rPr lang="ru-RU" sz="2200" dirty="0" err="1">
                <a:solidFill>
                  <a:srgbClr val="A50021"/>
                </a:solidFill>
              </a:rPr>
              <a:t>Хьанна</a:t>
            </a:r>
            <a:r>
              <a:rPr lang="ru-RU" sz="2200" dirty="0">
                <a:solidFill>
                  <a:srgbClr val="A50021"/>
                </a:solidFill>
              </a:rPr>
              <a:t> </a:t>
            </a:r>
            <a:r>
              <a:rPr lang="ru-RU" sz="2200" dirty="0" err="1">
                <a:solidFill>
                  <a:srgbClr val="A50021"/>
                </a:solidFill>
              </a:rPr>
              <a:t>хаьа</a:t>
            </a:r>
            <a:r>
              <a:rPr lang="ru-RU" sz="2200" dirty="0">
                <a:solidFill>
                  <a:srgbClr val="A50021"/>
                </a:solidFill>
              </a:rPr>
              <a:t> </a:t>
            </a:r>
            <a:r>
              <a:rPr lang="ru-RU" sz="2200" dirty="0" err="1">
                <a:solidFill>
                  <a:srgbClr val="A50021"/>
                </a:solidFill>
              </a:rPr>
              <a:t>шуна</a:t>
            </a:r>
            <a:r>
              <a:rPr lang="ru-RU" sz="2200" dirty="0">
                <a:solidFill>
                  <a:srgbClr val="A50021"/>
                </a:solidFill>
              </a:rPr>
              <a:t>, х1ора </a:t>
            </a:r>
            <a:r>
              <a:rPr lang="ru-RU" sz="2200" dirty="0" err="1">
                <a:solidFill>
                  <a:srgbClr val="A50021"/>
                </a:solidFill>
              </a:rPr>
              <a:t>шарахь</a:t>
            </a:r>
            <a:r>
              <a:rPr lang="ru-RU" sz="2200" dirty="0">
                <a:solidFill>
                  <a:srgbClr val="A50021"/>
                </a:solidFill>
              </a:rPr>
              <a:t> 9 </a:t>
            </a:r>
            <a:r>
              <a:rPr lang="ru-RU" sz="2200" dirty="0" err="1">
                <a:solidFill>
                  <a:srgbClr val="A50021"/>
                </a:solidFill>
              </a:rPr>
              <a:t>майхь</a:t>
            </a:r>
            <a:r>
              <a:rPr lang="ru-RU" sz="2200" dirty="0">
                <a:solidFill>
                  <a:srgbClr val="A50021"/>
                </a:solidFill>
              </a:rPr>
              <a:t>, х1ун де ду </a:t>
            </a:r>
            <a:r>
              <a:rPr lang="ru-RU" sz="2200" dirty="0" err="1">
                <a:solidFill>
                  <a:srgbClr val="A50021"/>
                </a:solidFill>
              </a:rPr>
              <a:t>вай</a:t>
            </a:r>
            <a:r>
              <a:rPr lang="ru-RU" sz="2200" dirty="0">
                <a:solidFill>
                  <a:srgbClr val="A50021"/>
                </a:solidFill>
              </a:rPr>
              <a:t> </a:t>
            </a:r>
            <a:r>
              <a:rPr lang="ru-RU" sz="2200" dirty="0" err="1">
                <a:solidFill>
                  <a:srgbClr val="A50021"/>
                </a:solidFill>
              </a:rPr>
              <a:t>даздийриг</a:t>
            </a:r>
            <a:r>
              <a:rPr lang="ru-RU" sz="2200" dirty="0">
                <a:solidFill>
                  <a:srgbClr val="A50021"/>
                </a:solidFill>
              </a:rPr>
              <a:t>?</a:t>
            </a:r>
            <a:br>
              <a:rPr lang="ru-RU" sz="2200" dirty="0">
                <a:solidFill>
                  <a:srgbClr val="A50021"/>
                </a:solidFill>
              </a:rPr>
            </a:br>
            <a:r>
              <a:rPr lang="ru-RU" sz="2200" dirty="0">
                <a:solidFill>
                  <a:srgbClr val="A50021"/>
                </a:solidFill>
              </a:rPr>
              <a:t>-</a:t>
            </a:r>
            <a:r>
              <a:rPr lang="ru-RU" sz="2200" dirty="0" err="1">
                <a:solidFill>
                  <a:srgbClr val="A50021"/>
                </a:solidFill>
              </a:rPr>
              <a:t>Толаман</a:t>
            </a:r>
            <a:r>
              <a:rPr lang="ru-RU" sz="2200" dirty="0">
                <a:solidFill>
                  <a:srgbClr val="A50021"/>
                </a:solidFill>
              </a:rPr>
              <a:t> де.</a:t>
            </a:r>
            <a:br>
              <a:rPr lang="ru-RU" sz="2200" dirty="0">
                <a:solidFill>
                  <a:srgbClr val="A50021"/>
                </a:solidFill>
              </a:rPr>
            </a:br>
            <a:r>
              <a:rPr lang="ru-RU" sz="2200" dirty="0">
                <a:solidFill>
                  <a:srgbClr val="A50021"/>
                </a:solidFill>
              </a:rPr>
              <a:t>(не1арх п1елг </a:t>
            </a:r>
            <a:r>
              <a:rPr lang="ru-RU" sz="2200" dirty="0" err="1">
                <a:solidFill>
                  <a:srgbClr val="A50021"/>
                </a:solidFill>
              </a:rPr>
              <a:t>туху</a:t>
            </a:r>
            <a:r>
              <a:rPr lang="ru-RU" sz="2200" dirty="0">
                <a:solidFill>
                  <a:srgbClr val="A50021"/>
                </a:solidFill>
              </a:rPr>
              <a:t>. Чу вог1у </a:t>
            </a:r>
            <a:r>
              <a:rPr lang="ru-RU" sz="2200" dirty="0" err="1">
                <a:solidFill>
                  <a:srgbClr val="A50021"/>
                </a:solidFill>
              </a:rPr>
              <a:t>Салти</a:t>
            </a:r>
            <a:r>
              <a:rPr lang="ru-RU" sz="2200" dirty="0">
                <a:solidFill>
                  <a:srgbClr val="A50021"/>
                </a:solidFill>
              </a:rPr>
              <a:t>.)</a:t>
            </a:r>
            <a:br>
              <a:rPr lang="ru-RU" sz="2200" dirty="0">
                <a:solidFill>
                  <a:srgbClr val="A50021"/>
                </a:solidFill>
              </a:rPr>
            </a:br>
            <a:r>
              <a:rPr lang="ru-RU" sz="2200" dirty="0">
                <a:solidFill>
                  <a:srgbClr val="A50021"/>
                </a:solidFill>
              </a:rPr>
              <a:t>С.-Де дика </a:t>
            </a:r>
            <a:r>
              <a:rPr lang="ru-RU" sz="2200" dirty="0" err="1">
                <a:solidFill>
                  <a:srgbClr val="A50021"/>
                </a:solidFill>
              </a:rPr>
              <a:t>хуьлда</a:t>
            </a:r>
            <a:r>
              <a:rPr lang="ru-RU" sz="2200" dirty="0">
                <a:solidFill>
                  <a:srgbClr val="A50021"/>
                </a:solidFill>
              </a:rPr>
              <a:t> шу, бераш!</a:t>
            </a:r>
            <a:br>
              <a:rPr lang="ru-RU" sz="2200" dirty="0">
                <a:solidFill>
                  <a:srgbClr val="A50021"/>
                </a:solidFill>
              </a:rPr>
            </a:br>
            <a:r>
              <a:rPr lang="ru-RU" sz="2200" dirty="0">
                <a:solidFill>
                  <a:srgbClr val="A50021"/>
                </a:solidFill>
              </a:rPr>
              <a:t>- (бераш хьалаг1овтту) </a:t>
            </a:r>
            <a:r>
              <a:rPr lang="ru-RU" sz="2200" dirty="0" err="1">
                <a:solidFill>
                  <a:srgbClr val="A50021"/>
                </a:solidFill>
              </a:rPr>
              <a:t>Далла</a:t>
            </a:r>
            <a:r>
              <a:rPr lang="ru-RU" sz="2200" dirty="0">
                <a:solidFill>
                  <a:srgbClr val="A50021"/>
                </a:solidFill>
              </a:rPr>
              <a:t> </a:t>
            </a:r>
            <a:r>
              <a:rPr lang="ru-RU" sz="2200" dirty="0" err="1">
                <a:solidFill>
                  <a:srgbClr val="A50021"/>
                </a:solidFill>
              </a:rPr>
              <a:t>везийла</a:t>
            </a:r>
            <a:r>
              <a:rPr lang="ru-RU" sz="2200" dirty="0">
                <a:solidFill>
                  <a:srgbClr val="A50021"/>
                </a:solidFill>
              </a:rPr>
              <a:t> </a:t>
            </a:r>
            <a:r>
              <a:rPr lang="ru-RU" sz="2200" dirty="0" err="1">
                <a:solidFill>
                  <a:srgbClr val="A50021"/>
                </a:solidFill>
              </a:rPr>
              <a:t>хьо</a:t>
            </a:r>
            <a:r>
              <a:rPr lang="ru-RU" sz="2200" dirty="0">
                <a:solidFill>
                  <a:srgbClr val="A50021"/>
                </a:solidFill>
              </a:rPr>
              <a:t>!</a:t>
            </a:r>
            <a:br>
              <a:rPr lang="ru-RU" sz="2200" dirty="0">
                <a:solidFill>
                  <a:srgbClr val="A50021"/>
                </a:solidFill>
              </a:rPr>
            </a:br>
            <a:r>
              <a:rPr lang="ru-RU" sz="2200" dirty="0">
                <a:solidFill>
                  <a:srgbClr val="A50021"/>
                </a:solidFill>
              </a:rPr>
              <a:t>- Марша вог1ийла </a:t>
            </a:r>
            <a:r>
              <a:rPr lang="ru-RU" sz="2200" dirty="0" err="1">
                <a:solidFill>
                  <a:srgbClr val="A50021"/>
                </a:solidFill>
              </a:rPr>
              <a:t>хьо</a:t>
            </a:r>
            <a:r>
              <a:rPr lang="ru-RU" sz="2200" dirty="0">
                <a:solidFill>
                  <a:srgbClr val="A50021"/>
                </a:solidFill>
              </a:rPr>
              <a:t> </a:t>
            </a:r>
            <a:r>
              <a:rPr lang="ru-RU" sz="2200" dirty="0" err="1">
                <a:solidFill>
                  <a:srgbClr val="A50021"/>
                </a:solidFill>
              </a:rPr>
              <a:t>Салти</a:t>
            </a:r>
            <a:r>
              <a:rPr lang="ru-RU" sz="2200" dirty="0">
                <a:solidFill>
                  <a:srgbClr val="A50021"/>
                </a:solidFill>
              </a:rPr>
              <a:t>! </a:t>
            </a:r>
            <a:r>
              <a:rPr lang="ru-RU" sz="2200" dirty="0" err="1">
                <a:solidFill>
                  <a:srgbClr val="A50021"/>
                </a:solidFill>
              </a:rPr>
              <a:t>Охьа</a:t>
            </a:r>
            <a:r>
              <a:rPr lang="ru-RU" sz="2200" dirty="0">
                <a:solidFill>
                  <a:srgbClr val="A50021"/>
                </a:solidFill>
              </a:rPr>
              <a:t> </a:t>
            </a:r>
            <a:r>
              <a:rPr lang="ru-RU" sz="2200" dirty="0" err="1">
                <a:solidFill>
                  <a:srgbClr val="A50021"/>
                </a:solidFill>
              </a:rPr>
              <a:t>хаа</a:t>
            </a:r>
            <a:r>
              <a:rPr lang="ru-RU" sz="2200" dirty="0">
                <a:solidFill>
                  <a:srgbClr val="A50021"/>
                </a:solidFill>
              </a:rPr>
              <a:t>, </a:t>
            </a:r>
            <a:r>
              <a:rPr lang="ru-RU" sz="2200" dirty="0" err="1">
                <a:solidFill>
                  <a:srgbClr val="A50021"/>
                </a:solidFill>
              </a:rPr>
              <a:t>бехачу</a:t>
            </a:r>
            <a:r>
              <a:rPr lang="ru-RU" sz="2200" dirty="0">
                <a:solidFill>
                  <a:srgbClr val="A50021"/>
                </a:solidFill>
              </a:rPr>
              <a:t> </a:t>
            </a:r>
            <a:r>
              <a:rPr lang="ru-RU" sz="2200" dirty="0" err="1">
                <a:solidFill>
                  <a:srgbClr val="A50021"/>
                </a:solidFill>
              </a:rPr>
              <a:t>новкъахь</a:t>
            </a:r>
            <a:r>
              <a:rPr lang="ru-RU" sz="2200" dirty="0">
                <a:solidFill>
                  <a:srgbClr val="A50021"/>
                </a:solidFill>
              </a:rPr>
              <a:t> к1адвелла </a:t>
            </a:r>
            <a:r>
              <a:rPr lang="ru-RU" sz="2200" dirty="0" err="1">
                <a:solidFill>
                  <a:srgbClr val="A50021"/>
                </a:solidFill>
              </a:rPr>
              <a:t>хира</a:t>
            </a:r>
            <a:r>
              <a:rPr lang="ru-RU" sz="2200" dirty="0">
                <a:solidFill>
                  <a:srgbClr val="A50021"/>
                </a:solidFill>
              </a:rPr>
              <a:t> ву </a:t>
            </a:r>
            <a:r>
              <a:rPr lang="ru-RU" sz="2200" dirty="0" err="1">
                <a:solidFill>
                  <a:srgbClr val="A50021"/>
                </a:solidFill>
              </a:rPr>
              <a:t>хьо</a:t>
            </a:r>
            <a:r>
              <a:rPr lang="ru-RU" sz="2200" dirty="0">
                <a:solidFill>
                  <a:srgbClr val="A50021"/>
                </a:solidFill>
              </a:rPr>
              <a:t>.</a:t>
            </a:r>
            <a:br>
              <a:rPr lang="ru-RU" sz="2200" dirty="0">
                <a:solidFill>
                  <a:srgbClr val="A50021"/>
                </a:solidFill>
              </a:rPr>
            </a:br>
            <a:r>
              <a:rPr lang="ru-RU" sz="2200" dirty="0">
                <a:solidFill>
                  <a:srgbClr val="A50021"/>
                </a:solidFill>
              </a:rPr>
              <a:t>С.- Х1ан – х1а ч1ог1а сиха ву со. </a:t>
            </a:r>
            <a:r>
              <a:rPr lang="ru-RU" sz="2200" dirty="0" err="1">
                <a:solidFill>
                  <a:srgbClr val="A50021"/>
                </a:solidFill>
              </a:rPr>
              <a:t>Тахан</a:t>
            </a:r>
            <a:r>
              <a:rPr lang="ru-RU" sz="2200" dirty="0">
                <a:solidFill>
                  <a:srgbClr val="A50021"/>
                </a:solidFill>
              </a:rPr>
              <a:t> </a:t>
            </a:r>
            <a:r>
              <a:rPr lang="ru-RU" sz="2200" dirty="0" err="1">
                <a:solidFill>
                  <a:srgbClr val="A50021"/>
                </a:solidFill>
              </a:rPr>
              <a:t>командиро</a:t>
            </a:r>
            <a:r>
              <a:rPr lang="ru-RU" sz="2200" dirty="0">
                <a:solidFill>
                  <a:srgbClr val="A50021"/>
                </a:solidFill>
              </a:rPr>
              <a:t> </a:t>
            </a:r>
            <a:r>
              <a:rPr lang="ru-RU" sz="2200" dirty="0" err="1">
                <a:solidFill>
                  <a:srgbClr val="A50021"/>
                </a:solidFill>
              </a:rPr>
              <a:t>цхьа</a:t>
            </a:r>
            <a:r>
              <a:rPr lang="ru-RU" sz="2200" dirty="0">
                <a:solidFill>
                  <a:srgbClr val="A50021"/>
                </a:solidFill>
              </a:rPr>
              <a:t> </a:t>
            </a:r>
            <a:r>
              <a:rPr lang="ru-RU" sz="2200" dirty="0" err="1">
                <a:solidFill>
                  <a:srgbClr val="A50021"/>
                </a:solidFill>
              </a:rPr>
              <a:t>декхар</a:t>
            </a:r>
            <a:r>
              <a:rPr lang="ru-RU" sz="2200" dirty="0">
                <a:solidFill>
                  <a:srgbClr val="A50021"/>
                </a:solidFill>
              </a:rPr>
              <a:t> т1е </a:t>
            </a:r>
            <a:r>
              <a:rPr lang="ru-RU" sz="2200" dirty="0" err="1">
                <a:solidFill>
                  <a:srgbClr val="A50021"/>
                </a:solidFill>
              </a:rPr>
              <a:t>диллина</a:t>
            </a:r>
            <a:r>
              <a:rPr lang="ru-RU" sz="2200" dirty="0">
                <a:solidFill>
                  <a:srgbClr val="A50021"/>
                </a:solidFill>
              </a:rPr>
              <a:t>, </a:t>
            </a:r>
            <a:r>
              <a:rPr lang="ru-RU" sz="2200" dirty="0" err="1">
                <a:solidFill>
                  <a:srgbClr val="A50021"/>
                </a:solidFill>
              </a:rPr>
              <a:t>арава</a:t>
            </a:r>
            <a:r>
              <a:rPr lang="ru-RU" sz="2200" dirty="0">
                <a:solidFill>
                  <a:srgbClr val="A50021"/>
                </a:solidFill>
              </a:rPr>
              <a:t> </a:t>
            </a:r>
            <a:r>
              <a:rPr lang="ru-RU" sz="2200" dirty="0" err="1">
                <a:solidFill>
                  <a:srgbClr val="A50021"/>
                </a:solidFill>
              </a:rPr>
              <a:t>ваьлла</a:t>
            </a:r>
            <a:r>
              <a:rPr lang="ru-RU" sz="2200" dirty="0">
                <a:solidFill>
                  <a:srgbClr val="A50021"/>
                </a:solidFill>
              </a:rPr>
              <a:t> </a:t>
            </a:r>
            <a:r>
              <a:rPr lang="ru-RU" sz="2200" dirty="0" err="1">
                <a:solidFill>
                  <a:srgbClr val="A50021"/>
                </a:solidFill>
              </a:rPr>
              <a:t>со.Нохчийн</a:t>
            </a:r>
            <a:r>
              <a:rPr lang="ru-RU" sz="2200" dirty="0">
                <a:solidFill>
                  <a:srgbClr val="A50021"/>
                </a:solidFill>
              </a:rPr>
              <a:t> т1емалочух, </a:t>
            </a:r>
            <a:r>
              <a:rPr lang="ru-RU" sz="2200" dirty="0" err="1">
                <a:solidFill>
                  <a:srgbClr val="A50021"/>
                </a:solidFill>
              </a:rPr>
              <a:t>Советски</a:t>
            </a:r>
            <a:r>
              <a:rPr lang="ru-RU" sz="2200" dirty="0">
                <a:solidFill>
                  <a:srgbClr val="A50021"/>
                </a:solidFill>
              </a:rPr>
              <a:t> </a:t>
            </a:r>
            <a:r>
              <a:rPr lang="ru-RU" sz="2200" dirty="0" err="1">
                <a:solidFill>
                  <a:srgbClr val="A50021"/>
                </a:solidFill>
              </a:rPr>
              <a:t>Союзан</a:t>
            </a:r>
            <a:r>
              <a:rPr lang="ru-RU" sz="2200" dirty="0">
                <a:solidFill>
                  <a:srgbClr val="A50021"/>
                </a:solidFill>
              </a:rPr>
              <a:t> </a:t>
            </a:r>
            <a:r>
              <a:rPr lang="ru-RU" sz="2200" dirty="0" err="1">
                <a:solidFill>
                  <a:srgbClr val="A50021"/>
                </a:solidFill>
              </a:rPr>
              <a:t>Турпалхочух</a:t>
            </a:r>
            <a:r>
              <a:rPr lang="ru-RU" sz="2200" dirty="0">
                <a:solidFill>
                  <a:srgbClr val="A50021"/>
                </a:solidFill>
              </a:rPr>
              <a:t> </a:t>
            </a:r>
            <a:r>
              <a:rPr lang="ru-RU" sz="2200" dirty="0" err="1">
                <a:solidFill>
                  <a:srgbClr val="A50021"/>
                </a:solidFill>
              </a:rPr>
              <a:t>Дачиев</a:t>
            </a:r>
            <a:r>
              <a:rPr lang="ru-RU" sz="2200" dirty="0">
                <a:solidFill>
                  <a:srgbClr val="A50021"/>
                </a:solidFill>
              </a:rPr>
              <a:t> </a:t>
            </a:r>
            <a:r>
              <a:rPr lang="ru-RU" sz="2200" dirty="0" err="1">
                <a:solidFill>
                  <a:srgbClr val="A50021"/>
                </a:solidFill>
              </a:rPr>
              <a:t>Хансултанах</a:t>
            </a:r>
            <a:r>
              <a:rPr lang="ru-RU" sz="2200" dirty="0">
                <a:solidFill>
                  <a:srgbClr val="A50021"/>
                </a:solidFill>
              </a:rPr>
              <a:t> лаьцна </a:t>
            </a:r>
            <a:r>
              <a:rPr lang="ru-RU" sz="2200" dirty="0" err="1">
                <a:solidFill>
                  <a:srgbClr val="A50021"/>
                </a:solidFill>
              </a:rPr>
              <a:t>хаам</a:t>
            </a:r>
            <a:r>
              <a:rPr lang="ru-RU" sz="2200" dirty="0">
                <a:solidFill>
                  <a:srgbClr val="A50021"/>
                </a:solidFill>
              </a:rPr>
              <a:t> </a:t>
            </a:r>
            <a:r>
              <a:rPr lang="ru-RU" sz="2200" dirty="0" err="1">
                <a:solidFill>
                  <a:srgbClr val="A50021"/>
                </a:solidFill>
              </a:rPr>
              <a:t>кечбе</a:t>
            </a:r>
            <a:r>
              <a:rPr lang="ru-RU" sz="2200" dirty="0">
                <a:solidFill>
                  <a:srgbClr val="A50021"/>
                </a:solidFill>
              </a:rPr>
              <a:t> аьлла. Шу берийн </a:t>
            </a:r>
            <a:r>
              <a:rPr lang="ru-RU" sz="2200" dirty="0" err="1">
                <a:solidFill>
                  <a:srgbClr val="A50021"/>
                </a:solidFill>
              </a:rPr>
              <a:t>бешахь</a:t>
            </a:r>
            <a:r>
              <a:rPr lang="ru-RU" sz="2200" dirty="0">
                <a:solidFill>
                  <a:srgbClr val="A50021"/>
                </a:solidFill>
              </a:rPr>
              <a:t> долу бераш </a:t>
            </a:r>
            <a:r>
              <a:rPr lang="ru-RU" sz="2200" dirty="0" err="1">
                <a:solidFill>
                  <a:srgbClr val="A50021"/>
                </a:solidFill>
              </a:rPr>
              <a:t>муьлххачу</a:t>
            </a:r>
            <a:r>
              <a:rPr lang="ru-RU" sz="2200" dirty="0">
                <a:solidFill>
                  <a:srgbClr val="A50021"/>
                </a:solidFill>
              </a:rPr>
              <a:t> г1уллакхна дика </a:t>
            </a:r>
            <a:r>
              <a:rPr lang="ru-RU" sz="2200" dirty="0" err="1">
                <a:solidFill>
                  <a:srgbClr val="A50021"/>
                </a:solidFill>
              </a:rPr>
              <a:t>накъостий</a:t>
            </a:r>
            <a:r>
              <a:rPr lang="ru-RU" sz="2200" dirty="0">
                <a:solidFill>
                  <a:srgbClr val="A50021"/>
                </a:solidFill>
              </a:rPr>
              <a:t> </a:t>
            </a:r>
            <a:r>
              <a:rPr lang="ru-RU" sz="2200" dirty="0" err="1">
                <a:solidFill>
                  <a:srgbClr val="A50021"/>
                </a:solidFill>
              </a:rPr>
              <a:t>хуьлу</a:t>
            </a:r>
            <a:r>
              <a:rPr lang="ru-RU" sz="2200" dirty="0">
                <a:solidFill>
                  <a:srgbClr val="A50021"/>
                </a:solidFill>
              </a:rPr>
              <a:t> аьлла </a:t>
            </a:r>
            <a:r>
              <a:rPr lang="ru-RU" sz="2200" dirty="0" err="1">
                <a:solidFill>
                  <a:srgbClr val="A50021"/>
                </a:solidFill>
              </a:rPr>
              <a:t>хезна</a:t>
            </a:r>
            <a:r>
              <a:rPr lang="ru-RU" sz="2200" dirty="0">
                <a:solidFill>
                  <a:srgbClr val="A50021"/>
                </a:solidFill>
              </a:rPr>
              <a:t>, </a:t>
            </a:r>
            <a:r>
              <a:rPr lang="ru-RU" sz="2200" dirty="0" err="1">
                <a:solidFill>
                  <a:srgbClr val="A50021"/>
                </a:solidFill>
              </a:rPr>
              <a:t>веара</a:t>
            </a:r>
            <a:r>
              <a:rPr lang="ru-RU" sz="2200" dirty="0">
                <a:solidFill>
                  <a:srgbClr val="A50021"/>
                </a:solidFill>
              </a:rPr>
              <a:t> со, </a:t>
            </a:r>
            <a:r>
              <a:rPr lang="ru-RU" sz="2200" dirty="0" err="1">
                <a:solidFill>
                  <a:srgbClr val="A50021"/>
                </a:solidFill>
              </a:rPr>
              <a:t>накъосталла</a:t>
            </a:r>
            <a:r>
              <a:rPr lang="ru-RU" sz="2200" dirty="0">
                <a:solidFill>
                  <a:srgbClr val="A50021"/>
                </a:solidFill>
              </a:rPr>
              <a:t> </a:t>
            </a:r>
            <a:r>
              <a:rPr lang="ru-RU" sz="2200" dirty="0" err="1" smtClean="0">
                <a:solidFill>
                  <a:srgbClr val="A50021"/>
                </a:solidFill>
              </a:rPr>
              <a:t>эшна</a:t>
            </a:r>
            <a:r>
              <a:rPr lang="ru-RU" sz="2200" dirty="0" smtClean="0">
                <a:solidFill>
                  <a:srgbClr val="A50021"/>
                </a:solidFill>
              </a:rPr>
              <a:t/>
            </a:r>
            <a:br>
              <a:rPr lang="ru-RU" sz="2200" dirty="0" smtClean="0">
                <a:solidFill>
                  <a:srgbClr val="A50021"/>
                </a:solidFill>
              </a:rPr>
            </a:br>
            <a:r>
              <a:rPr lang="ru-RU" sz="2200" dirty="0">
                <a:solidFill>
                  <a:srgbClr val="A50021"/>
                </a:solidFill>
              </a:rPr>
              <a:t/>
            </a:r>
            <a:br>
              <a:rPr lang="ru-RU" sz="2200" dirty="0">
                <a:solidFill>
                  <a:srgbClr val="A50021"/>
                </a:solidFill>
              </a:rPr>
            </a:br>
            <a:r>
              <a:rPr lang="ru-RU" sz="2200" dirty="0"/>
              <a:t/>
            </a:r>
            <a:br>
              <a:rPr lang="ru-RU" sz="2200"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Tree>
    <p:extLst>
      <p:ext uri="{BB962C8B-B14F-4D97-AF65-F5344CB8AC3E}">
        <p14:creationId xmlns:p14="http://schemas.microsoft.com/office/powerpoint/2010/main" val="1210451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2"/>
            <a:ext cx="12206377" cy="6126854"/>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2200" dirty="0" smtClean="0">
                <a:solidFill>
                  <a:srgbClr val="A50021"/>
                </a:solidFill>
              </a:rPr>
              <a:t>- </a:t>
            </a:r>
            <a:r>
              <a:rPr lang="ru-RU" sz="2200" dirty="0" err="1" smtClean="0">
                <a:solidFill>
                  <a:srgbClr val="A50021"/>
                </a:solidFill>
              </a:rPr>
              <a:t>Делахь</a:t>
            </a:r>
            <a:r>
              <a:rPr lang="ru-RU" sz="2200" dirty="0">
                <a:solidFill>
                  <a:srgbClr val="A50021"/>
                </a:solidFill>
              </a:rPr>
              <a:t>, </a:t>
            </a:r>
            <a:r>
              <a:rPr lang="ru-RU" sz="2200" dirty="0" err="1">
                <a:solidFill>
                  <a:srgbClr val="A50021"/>
                </a:solidFill>
              </a:rPr>
              <a:t>Салти</a:t>
            </a:r>
            <a:r>
              <a:rPr lang="ru-RU" sz="2200" dirty="0">
                <a:solidFill>
                  <a:srgbClr val="A50021"/>
                </a:solidFill>
              </a:rPr>
              <a:t>, </a:t>
            </a:r>
            <a:r>
              <a:rPr lang="ru-RU" sz="2200" dirty="0" err="1">
                <a:solidFill>
                  <a:srgbClr val="A50021"/>
                </a:solidFill>
              </a:rPr>
              <a:t>хьо</a:t>
            </a:r>
            <a:r>
              <a:rPr lang="ru-RU" sz="2200" dirty="0">
                <a:solidFill>
                  <a:srgbClr val="A50021"/>
                </a:solidFill>
              </a:rPr>
              <a:t> </a:t>
            </a:r>
            <a:r>
              <a:rPr lang="ru-RU" sz="2200" dirty="0" err="1">
                <a:solidFill>
                  <a:srgbClr val="A50021"/>
                </a:solidFill>
              </a:rPr>
              <a:t>нийса</a:t>
            </a:r>
            <a:r>
              <a:rPr lang="ru-RU" sz="2200" dirty="0">
                <a:solidFill>
                  <a:srgbClr val="A50021"/>
                </a:solidFill>
              </a:rPr>
              <a:t> </a:t>
            </a:r>
            <a:r>
              <a:rPr lang="ru-RU" sz="2200" dirty="0" err="1">
                <a:solidFill>
                  <a:srgbClr val="A50021"/>
                </a:solidFill>
              </a:rPr>
              <a:t>кхаьчна</a:t>
            </a:r>
            <a:r>
              <a:rPr lang="ru-RU" sz="2200" dirty="0">
                <a:solidFill>
                  <a:srgbClr val="A50021"/>
                </a:solidFill>
              </a:rPr>
              <a:t>. Дера ду х1ара бераш </a:t>
            </a:r>
            <a:r>
              <a:rPr lang="ru-RU" sz="2200" dirty="0" err="1">
                <a:solidFill>
                  <a:srgbClr val="A50021"/>
                </a:solidFill>
              </a:rPr>
              <a:t>муьлххачу</a:t>
            </a:r>
            <a:r>
              <a:rPr lang="ru-RU" sz="2200" dirty="0">
                <a:solidFill>
                  <a:srgbClr val="A50021"/>
                </a:solidFill>
              </a:rPr>
              <a:t> г1уллакхна т1ехь г1о дан </a:t>
            </a:r>
            <a:r>
              <a:rPr lang="ru-RU" sz="2200" dirty="0" err="1">
                <a:solidFill>
                  <a:srgbClr val="A50021"/>
                </a:solidFill>
              </a:rPr>
              <a:t>кийча</a:t>
            </a:r>
            <a:r>
              <a:rPr lang="ru-RU" sz="2200" dirty="0">
                <a:solidFill>
                  <a:srgbClr val="A50021"/>
                </a:solidFill>
              </a:rPr>
              <a:t>. </a:t>
            </a:r>
            <a:r>
              <a:rPr lang="ru-RU" sz="2200" dirty="0" err="1">
                <a:solidFill>
                  <a:srgbClr val="A50021"/>
                </a:solidFill>
              </a:rPr>
              <a:t>Хьуна</a:t>
            </a:r>
            <a:r>
              <a:rPr lang="ru-RU" sz="2200" dirty="0">
                <a:solidFill>
                  <a:srgbClr val="A50021"/>
                </a:solidFill>
              </a:rPr>
              <a:t> а г1о </a:t>
            </a:r>
            <a:r>
              <a:rPr lang="ru-RU" sz="2200" dirty="0" err="1">
                <a:solidFill>
                  <a:srgbClr val="A50021"/>
                </a:solidFill>
              </a:rPr>
              <a:t>дийра</a:t>
            </a:r>
            <a:r>
              <a:rPr lang="ru-RU" sz="2200" dirty="0">
                <a:solidFill>
                  <a:srgbClr val="A50021"/>
                </a:solidFill>
              </a:rPr>
              <a:t> ду. </a:t>
            </a:r>
            <a:r>
              <a:rPr lang="ru-RU" sz="2200" dirty="0" err="1">
                <a:solidFill>
                  <a:srgbClr val="A50021"/>
                </a:solidFill>
              </a:rPr>
              <a:t>Иштта</a:t>
            </a:r>
            <a:r>
              <a:rPr lang="ru-RU" sz="2200" dirty="0">
                <a:solidFill>
                  <a:srgbClr val="A50021"/>
                </a:solidFill>
              </a:rPr>
              <a:t> дуй </a:t>
            </a:r>
            <a:r>
              <a:rPr lang="ru-RU" sz="2200" dirty="0" err="1">
                <a:solidFill>
                  <a:srgbClr val="A50021"/>
                </a:solidFill>
              </a:rPr>
              <a:t>иза</a:t>
            </a:r>
            <a:r>
              <a:rPr lang="ru-RU" sz="2200" dirty="0">
                <a:solidFill>
                  <a:srgbClr val="A50021"/>
                </a:solidFill>
              </a:rPr>
              <a:t> бераш?</a:t>
            </a:r>
            <a:br>
              <a:rPr lang="ru-RU" sz="2200" dirty="0">
                <a:solidFill>
                  <a:srgbClr val="A50021"/>
                </a:solidFill>
              </a:rPr>
            </a:br>
            <a:r>
              <a:rPr lang="ru-RU" sz="2200" dirty="0">
                <a:solidFill>
                  <a:srgbClr val="A50021"/>
                </a:solidFill>
              </a:rPr>
              <a:t>С.- Х1ара карта ду </a:t>
            </a:r>
            <a:r>
              <a:rPr lang="ru-RU" sz="2200" dirty="0" err="1">
                <a:solidFill>
                  <a:srgbClr val="A50021"/>
                </a:solidFill>
              </a:rPr>
              <a:t>соьгахь</a:t>
            </a:r>
            <a:r>
              <a:rPr lang="ru-RU" sz="2200" dirty="0">
                <a:solidFill>
                  <a:srgbClr val="A50021"/>
                </a:solidFill>
              </a:rPr>
              <a:t>, </a:t>
            </a:r>
            <a:r>
              <a:rPr lang="ru-RU" sz="2200" dirty="0" err="1">
                <a:solidFill>
                  <a:srgbClr val="A50021"/>
                </a:solidFill>
              </a:rPr>
              <a:t>кхуьнан</a:t>
            </a:r>
            <a:r>
              <a:rPr lang="ru-RU" sz="2200" dirty="0">
                <a:solidFill>
                  <a:srgbClr val="A50021"/>
                </a:solidFill>
              </a:rPr>
              <a:t> г1оьнца </a:t>
            </a:r>
            <a:r>
              <a:rPr lang="ru-RU" sz="2200" dirty="0" err="1">
                <a:solidFill>
                  <a:srgbClr val="A50021"/>
                </a:solidFill>
              </a:rPr>
              <a:t>вай</a:t>
            </a:r>
            <a:r>
              <a:rPr lang="ru-RU" sz="2200" dirty="0">
                <a:solidFill>
                  <a:srgbClr val="A50021"/>
                </a:solidFill>
              </a:rPr>
              <a:t> </a:t>
            </a:r>
            <a:r>
              <a:rPr lang="ru-RU" sz="2200" dirty="0" err="1">
                <a:solidFill>
                  <a:srgbClr val="A50021"/>
                </a:solidFill>
              </a:rPr>
              <a:t>бан</a:t>
            </a:r>
            <a:r>
              <a:rPr lang="ru-RU" sz="2200" dirty="0">
                <a:solidFill>
                  <a:srgbClr val="A50021"/>
                </a:solidFill>
              </a:rPr>
              <a:t> </a:t>
            </a:r>
            <a:r>
              <a:rPr lang="ru-RU" sz="2200" dirty="0" err="1">
                <a:solidFill>
                  <a:srgbClr val="A50021"/>
                </a:solidFill>
              </a:rPr>
              <a:t>безаш</a:t>
            </a:r>
            <a:r>
              <a:rPr lang="ru-RU" sz="2200" dirty="0">
                <a:solidFill>
                  <a:srgbClr val="A50021"/>
                </a:solidFill>
              </a:rPr>
              <a:t> болу </a:t>
            </a:r>
            <a:r>
              <a:rPr lang="ru-RU" sz="2200" dirty="0" err="1">
                <a:solidFill>
                  <a:srgbClr val="A50021"/>
                </a:solidFill>
              </a:rPr>
              <a:t>некъ</a:t>
            </a:r>
            <a:r>
              <a:rPr lang="ru-RU" sz="2200" dirty="0">
                <a:solidFill>
                  <a:srgbClr val="A50021"/>
                </a:solidFill>
              </a:rPr>
              <a:t> </a:t>
            </a:r>
            <a:r>
              <a:rPr lang="ru-RU" sz="2200" dirty="0" err="1">
                <a:solidFill>
                  <a:srgbClr val="A50021"/>
                </a:solidFill>
              </a:rPr>
              <a:t>хуур</a:t>
            </a:r>
            <a:r>
              <a:rPr lang="ru-RU" sz="2200" dirty="0">
                <a:solidFill>
                  <a:srgbClr val="A50021"/>
                </a:solidFill>
              </a:rPr>
              <a:t> </a:t>
            </a:r>
            <a:r>
              <a:rPr lang="ru-RU" sz="2200" dirty="0" err="1">
                <a:solidFill>
                  <a:srgbClr val="A50021"/>
                </a:solidFill>
              </a:rPr>
              <a:t>бу</a:t>
            </a:r>
            <a:r>
              <a:rPr lang="ru-RU" sz="2200" dirty="0">
                <a:solidFill>
                  <a:srgbClr val="A50021"/>
                </a:solidFill>
              </a:rPr>
              <a:t> </a:t>
            </a:r>
            <a:r>
              <a:rPr lang="ru-RU" sz="2200" dirty="0" err="1">
                <a:solidFill>
                  <a:srgbClr val="A50021"/>
                </a:solidFill>
              </a:rPr>
              <a:t>вайна</a:t>
            </a:r>
            <a:r>
              <a:rPr lang="ru-RU" sz="2200" dirty="0">
                <a:solidFill>
                  <a:srgbClr val="A50021"/>
                </a:solidFill>
              </a:rPr>
              <a:t>.</a:t>
            </a:r>
            <a:br>
              <a:rPr lang="ru-RU" sz="2200" dirty="0">
                <a:solidFill>
                  <a:srgbClr val="A50021"/>
                </a:solidFill>
              </a:rPr>
            </a:br>
            <a:r>
              <a:rPr lang="ru-RU" sz="2200" dirty="0">
                <a:solidFill>
                  <a:srgbClr val="A50021"/>
                </a:solidFill>
              </a:rPr>
              <a:t>- </a:t>
            </a:r>
            <a:r>
              <a:rPr lang="ru-RU" sz="2200" dirty="0" err="1">
                <a:solidFill>
                  <a:srgbClr val="A50021"/>
                </a:solidFill>
              </a:rPr>
              <a:t>Делахь</a:t>
            </a:r>
            <a:r>
              <a:rPr lang="ru-RU" sz="2200" dirty="0">
                <a:solidFill>
                  <a:srgbClr val="A50021"/>
                </a:solidFill>
              </a:rPr>
              <a:t> х1ета </a:t>
            </a:r>
            <a:r>
              <a:rPr lang="ru-RU" sz="2200" dirty="0" err="1">
                <a:solidFill>
                  <a:srgbClr val="A50021"/>
                </a:solidFill>
              </a:rPr>
              <a:t>схьагуллол</a:t>
            </a:r>
            <a:r>
              <a:rPr lang="ru-RU" sz="2200" dirty="0">
                <a:solidFill>
                  <a:srgbClr val="A50021"/>
                </a:solidFill>
              </a:rPr>
              <a:t>, бераш, </a:t>
            </a:r>
            <a:r>
              <a:rPr lang="ru-RU" sz="2200" dirty="0" err="1">
                <a:solidFill>
                  <a:srgbClr val="A50021"/>
                </a:solidFill>
              </a:rPr>
              <a:t>карти</a:t>
            </a:r>
            <a:r>
              <a:rPr lang="ru-RU" sz="2200" dirty="0">
                <a:solidFill>
                  <a:srgbClr val="A50021"/>
                </a:solidFill>
              </a:rPr>
              <a:t> т1е </a:t>
            </a:r>
            <a:r>
              <a:rPr lang="ru-RU" sz="2200" dirty="0" err="1">
                <a:solidFill>
                  <a:srgbClr val="A50021"/>
                </a:solidFill>
              </a:rPr>
              <a:t>хьовсий</a:t>
            </a:r>
            <a:r>
              <a:rPr lang="ru-RU" sz="2200" dirty="0">
                <a:solidFill>
                  <a:srgbClr val="A50021"/>
                </a:solidFill>
              </a:rPr>
              <a:t> </a:t>
            </a:r>
            <a:r>
              <a:rPr lang="ru-RU" sz="2200" dirty="0" err="1">
                <a:solidFill>
                  <a:srgbClr val="A50021"/>
                </a:solidFill>
              </a:rPr>
              <a:t>вай</a:t>
            </a:r>
            <a:r>
              <a:rPr lang="ru-RU" sz="2200" dirty="0">
                <a:solidFill>
                  <a:srgbClr val="A50021"/>
                </a:solidFill>
              </a:rPr>
              <a:t>.</a:t>
            </a:r>
            <a:br>
              <a:rPr lang="ru-RU" sz="2200" dirty="0">
                <a:solidFill>
                  <a:srgbClr val="A50021"/>
                </a:solidFill>
              </a:rPr>
            </a:br>
            <a:r>
              <a:rPr lang="ru-RU" sz="2200" dirty="0">
                <a:solidFill>
                  <a:srgbClr val="A50021"/>
                </a:solidFill>
              </a:rPr>
              <a:t>(</a:t>
            </a:r>
            <a:r>
              <a:rPr lang="ru-RU" sz="2200" dirty="0" err="1">
                <a:solidFill>
                  <a:srgbClr val="A50021"/>
                </a:solidFill>
              </a:rPr>
              <a:t>карти</a:t>
            </a:r>
            <a:r>
              <a:rPr lang="ru-RU" sz="2200" dirty="0">
                <a:solidFill>
                  <a:srgbClr val="A50021"/>
                </a:solidFill>
              </a:rPr>
              <a:t> т1ехь </a:t>
            </a:r>
            <a:r>
              <a:rPr lang="ru-RU" sz="2200" dirty="0" err="1">
                <a:solidFill>
                  <a:srgbClr val="A50021"/>
                </a:solidFill>
              </a:rPr>
              <a:t>цхьамзица</a:t>
            </a:r>
            <a:r>
              <a:rPr lang="ru-RU" sz="2200" dirty="0">
                <a:solidFill>
                  <a:srgbClr val="A50021"/>
                </a:solidFill>
              </a:rPr>
              <a:t> </a:t>
            </a:r>
            <a:r>
              <a:rPr lang="ru-RU" sz="2200" dirty="0" err="1">
                <a:solidFill>
                  <a:srgbClr val="A50021"/>
                </a:solidFill>
              </a:rPr>
              <a:t>гайтина</a:t>
            </a:r>
            <a:r>
              <a:rPr lang="ru-RU" sz="2200" dirty="0">
                <a:solidFill>
                  <a:srgbClr val="A50021"/>
                </a:solidFill>
              </a:rPr>
              <a:t> </a:t>
            </a:r>
            <a:r>
              <a:rPr lang="ru-RU" sz="2200" dirty="0" err="1">
                <a:solidFill>
                  <a:srgbClr val="A50021"/>
                </a:solidFill>
              </a:rPr>
              <a:t>некъаш</a:t>
            </a:r>
            <a:r>
              <a:rPr lang="ru-RU" sz="2200" dirty="0">
                <a:solidFill>
                  <a:srgbClr val="A50021"/>
                </a:solidFill>
              </a:rPr>
              <a:t> ду </a:t>
            </a:r>
            <a:r>
              <a:rPr lang="ru-RU" sz="2200" dirty="0" err="1">
                <a:solidFill>
                  <a:srgbClr val="A50021"/>
                </a:solidFill>
              </a:rPr>
              <a:t>станцийн</a:t>
            </a:r>
            <a:r>
              <a:rPr lang="ru-RU" sz="2200" dirty="0">
                <a:solidFill>
                  <a:srgbClr val="A50021"/>
                </a:solidFill>
              </a:rPr>
              <a:t> т1е. Х1ора станции </a:t>
            </a:r>
            <a:r>
              <a:rPr lang="ru-RU" sz="2200" dirty="0" err="1">
                <a:solidFill>
                  <a:srgbClr val="A50021"/>
                </a:solidFill>
              </a:rPr>
              <a:t>техьарца</a:t>
            </a:r>
            <a:r>
              <a:rPr lang="ru-RU" sz="2200" dirty="0">
                <a:solidFill>
                  <a:srgbClr val="A50021"/>
                </a:solidFill>
              </a:rPr>
              <a:t> </a:t>
            </a:r>
            <a:r>
              <a:rPr lang="ru-RU" sz="2200" dirty="0" err="1">
                <a:solidFill>
                  <a:srgbClr val="A50021"/>
                </a:solidFill>
              </a:rPr>
              <a:t>билгалйина</a:t>
            </a:r>
            <a:r>
              <a:rPr lang="ru-RU" sz="2200" dirty="0">
                <a:solidFill>
                  <a:srgbClr val="A50021"/>
                </a:solidFill>
              </a:rPr>
              <a:t> </a:t>
            </a:r>
            <a:r>
              <a:rPr lang="ru-RU" sz="2200" dirty="0" err="1">
                <a:solidFill>
                  <a:srgbClr val="A50021"/>
                </a:solidFill>
              </a:rPr>
              <a:t>йу</a:t>
            </a:r>
            <a:r>
              <a:rPr lang="ru-RU" sz="2200" dirty="0">
                <a:solidFill>
                  <a:srgbClr val="A50021"/>
                </a:solidFill>
              </a:rPr>
              <a:t>.)</a:t>
            </a:r>
            <a:br>
              <a:rPr lang="ru-RU" sz="2200" dirty="0">
                <a:solidFill>
                  <a:srgbClr val="A50021"/>
                </a:solidFill>
              </a:rPr>
            </a:br>
            <a:r>
              <a:rPr lang="ru-RU" sz="2200" dirty="0">
                <a:solidFill>
                  <a:srgbClr val="A50021"/>
                </a:solidFill>
              </a:rPr>
              <a:t>- Бераш, </a:t>
            </a:r>
            <a:r>
              <a:rPr lang="ru-RU" sz="2200" dirty="0" err="1">
                <a:solidFill>
                  <a:srgbClr val="A50021"/>
                </a:solidFill>
              </a:rPr>
              <a:t>стенан</a:t>
            </a:r>
            <a:r>
              <a:rPr lang="ru-RU" sz="2200" dirty="0">
                <a:solidFill>
                  <a:srgbClr val="A50021"/>
                </a:solidFill>
              </a:rPr>
              <a:t> сурт </a:t>
            </a:r>
            <a:r>
              <a:rPr lang="ru-RU" sz="2200" dirty="0" err="1">
                <a:solidFill>
                  <a:srgbClr val="A50021"/>
                </a:solidFill>
              </a:rPr>
              <a:t>го</a:t>
            </a:r>
            <a:r>
              <a:rPr lang="ru-RU" sz="2200" dirty="0">
                <a:solidFill>
                  <a:srgbClr val="A50021"/>
                </a:solidFill>
              </a:rPr>
              <a:t> </a:t>
            </a:r>
            <a:r>
              <a:rPr lang="ru-RU" sz="2200" dirty="0" err="1">
                <a:solidFill>
                  <a:srgbClr val="A50021"/>
                </a:solidFill>
              </a:rPr>
              <a:t>вайна</a:t>
            </a:r>
            <a:r>
              <a:rPr lang="ru-RU" sz="2200" dirty="0">
                <a:solidFill>
                  <a:srgbClr val="A50021"/>
                </a:solidFill>
              </a:rPr>
              <a:t> </a:t>
            </a:r>
            <a:r>
              <a:rPr lang="ru-RU" sz="2200" dirty="0" err="1">
                <a:solidFill>
                  <a:srgbClr val="A50021"/>
                </a:solidFill>
              </a:rPr>
              <a:t>шена</a:t>
            </a:r>
            <a:r>
              <a:rPr lang="ru-RU" sz="2200" dirty="0">
                <a:solidFill>
                  <a:srgbClr val="A50021"/>
                </a:solidFill>
              </a:rPr>
              <a:t> т1ехь </a:t>
            </a:r>
            <a:r>
              <a:rPr lang="ru-RU" sz="2200" dirty="0" err="1">
                <a:solidFill>
                  <a:srgbClr val="A50021"/>
                </a:solidFill>
              </a:rPr>
              <a:t>терахь</a:t>
            </a:r>
            <a:r>
              <a:rPr lang="ru-RU" sz="2200" dirty="0">
                <a:solidFill>
                  <a:srgbClr val="A50021"/>
                </a:solidFill>
              </a:rPr>
              <a:t> «</a:t>
            </a:r>
            <a:r>
              <a:rPr lang="ru-RU" sz="2200" dirty="0" err="1">
                <a:solidFill>
                  <a:srgbClr val="A50021"/>
                </a:solidFill>
              </a:rPr>
              <a:t>цхьаъ</a:t>
            </a:r>
            <a:r>
              <a:rPr lang="ru-RU" sz="2200" dirty="0">
                <a:solidFill>
                  <a:srgbClr val="A50021"/>
                </a:solidFill>
              </a:rPr>
              <a:t>» </a:t>
            </a:r>
            <a:r>
              <a:rPr lang="ru-RU" sz="2200" dirty="0" err="1">
                <a:solidFill>
                  <a:srgbClr val="A50021"/>
                </a:solidFill>
              </a:rPr>
              <a:t>долчу</a:t>
            </a:r>
            <a:r>
              <a:rPr lang="ru-RU" sz="2200" dirty="0">
                <a:solidFill>
                  <a:srgbClr val="A50021"/>
                </a:solidFill>
              </a:rPr>
              <a:t> </a:t>
            </a:r>
            <a:r>
              <a:rPr lang="ru-RU" sz="2200" dirty="0" err="1">
                <a:solidFill>
                  <a:srgbClr val="A50021"/>
                </a:solidFill>
              </a:rPr>
              <a:t>станцехь</a:t>
            </a:r>
            <a:r>
              <a:rPr lang="ru-RU" sz="2200" dirty="0">
                <a:solidFill>
                  <a:srgbClr val="A50021"/>
                </a:solidFill>
              </a:rPr>
              <a:t>?</a:t>
            </a:r>
            <a:br>
              <a:rPr lang="ru-RU" sz="2200" dirty="0">
                <a:solidFill>
                  <a:srgbClr val="A50021"/>
                </a:solidFill>
              </a:rPr>
            </a:br>
            <a:r>
              <a:rPr lang="ru-RU" sz="2200" dirty="0" smtClean="0">
                <a:solidFill>
                  <a:srgbClr val="A50021"/>
                </a:solidFill>
              </a:rPr>
              <a:t>- </a:t>
            </a:r>
            <a:r>
              <a:rPr lang="ru-RU" sz="2200" dirty="0" err="1" smtClean="0">
                <a:solidFill>
                  <a:srgbClr val="A50021"/>
                </a:solidFill>
              </a:rPr>
              <a:t>Йурт</a:t>
            </a:r>
            <a:r>
              <a:rPr lang="ru-RU" sz="2200" dirty="0" smtClean="0">
                <a:solidFill>
                  <a:srgbClr val="A50021"/>
                </a:solidFill>
              </a:rPr>
              <a:t> </a:t>
            </a:r>
            <a:r>
              <a:rPr lang="ru-RU" sz="2200" dirty="0" err="1">
                <a:solidFill>
                  <a:srgbClr val="A50021"/>
                </a:solidFill>
              </a:rPr>
              <a:t>го</a:t>
            </a:r>
            <a:r>
              <a:rPr lang="ru-RU" sz="2200" dirty="0">
                <a:solidFill>
                  <a:srgbClr val="A50021"/>
                </a:solidFill>
              </a:rPr>
              <a:t>.</a:t>
            </a:r>
            <a:br>
              <a:rPr lang="ru-RU" sz="2200" dirty="0">
                <a:solidFill>
                  <a:srgbClr val="A50021"/>
                </a:solidFill>
              </a:rPr>
            </a:br>
            <a:r>
              <a:rPr lang="ru-RU" sz="2200" dirty="0" smtClean="0">
                <a:solidFill>
                  <a:srgbClr val="A50021"/>
                </a:solidFill>
              </a:rPr>
              <a:t>- Бераш </a:t>
            </a:r>
            <a:r>
              <a:rPr lang="ru-RU" sz="2200" dirty="0" err="1">
                <a:solidFill>
                  <a:srgbClr val="A50021"/>
                </a:solidFill>
              </a:rPr>
              <a:t>оцу</a:t>
            </a:r>
            <a:r>
              <a:rPr lang="ru-RU" sz="2200" dirty="0">
                <a:solidFill>
                  <a:srgbClr val="A50021"/>
                </a:solidFill>
              </a:rPr>
              <a:t> </a:t>
            </a:r>
            <a:r>
              <a:rPr lang="ru-RU" sz="2200" dirty="0" err="1">
                <a:solidFill>
                  <a:srgbClr val="A50021"/>
                </a:solidFill>
              </a:rPr>
              <a:t>йуьртан</a:t>
            </a:r>
            <a:r>
              <a:rPr lang="ru-RU" sz="2200" dirty="0">
                <a:solidFill>
                  <a:srgbClr val="A50021"/>
                </a:solidFill>
              </a:rPr>
              <a:t> ц1е </a:t>
            </a:r>
            <a:r>
              <a:rPr lang="ru-RU" sz="2200" dirty="0" err="1">
                <a:solidFill>
                  <a:srgbClr val="A50021"/>
                </a:solidFill>
              </a:rPr>
              <a:t>Гезал-Эвла</a:t>
            </a:r>
            <a:r>
              <a:rPr lang="ru-RU" sz="2200" dirty="0">
                <a:solidFill>
                  <a:srgbClr val="A50021"/>
                </a:solidFill>
              </a:rPr>
              <a:t> ю.</a:t>
            </a:r>
            <a:br>
              <a:rPr lang="ru-RU" sz="2200" dirty="0">
                <a:solidFill>
                  <a:srgbClr val="A50021"/>
                </a:solidFill>
              </a:rPr>
            </a:br>
            <a:r>
              <a:rPr lang="ru-RU" sz="2200" dirty="0" err="1">
                <a:solidFill>
                  <a:srgbClr val="A50021"/>
                </a:solidFill>
              </a:rPr>
              <a:t>Иза</a:t>
            </a:r>
            <a:r>
              <a:rPr lang="ru-RU" sz="2200" dirty="0">
                <a:solidFill>
                  <a:srgbClr val="A50021"/>
                </a:solidFill>
              </a:rPr>
              <a:t> </a:t>
            </a:r>
            <a:r>
              <a:rPr lang="ru-RU" sz="2200" dirty="0" err="1">
                <a:solidFill>
                  <a:srgbClr val="A50021"/>
                </a:solidFill>
              </a:rPr>
              <a:t>вайн</a:t>
            </a:r>
            <a:r>
              <a:rPr lang="ru-RU" sz="2200" dirty="0">
                <a:solidFill>
                  <a:srgbClr val="A50021"/>
                </a:solidFill>
              </a:rPr>
              <a:t> </a:t>
            </a:r>
            <a:r>
              <a:rPr lang="ru-RU" sz="2200" dirty="0" err="1">
                <a:solidFill>
                  <a:srgbClr val="A50021"/>
                </a:solidFill>
              </a:rPr>
              <a:t>Нохчийчохь</a:t>
            </a:r>
            <a:r>
              <a:rPr lang="ru-RU" sz="2200" dirty="0">
                <a:solidFill>
                  <a:srgbClr val="A50021"/>
                </a:solidFill>
              </a:rPr>
              <a:t> ю. </a:t>
            </a:r>
            <a:r>
              <a:rPr lang="ru-RU" sz="2200" dirty="0" err="1">
                <a:solidFill>
                  <a:srgbClr val="A50021"/>
                </a:solidFill>
              </a:rPr>
              <a:t>Оцу</a:t>
            </a:r>
            <a:r>
              <a:rPr lang="ru-RU" sz="2200" dirty="0">
                <a:solidFill>
                  <a:srgbClr val="A50021"/>
                </a:solidFill>
              </a:rPr>
              <a:t> </a:t>
            </a:r>
            <a:r>
              <a:rPr lang="ru-RU" sz="2200" dirty="0" err="1">
                <a:solidFill>
                  <a:srgbClr val="A50021"/>
                </a:solidFill>
              </a:rPr>
              <a:t>йуьрта</a:t>
            </a:r>
            <a:r>
              <a:rPr lang="ru-RU" sz="2200" dirty="0">
                <a:solidFill>
                  <a:srgbClr val="A50021"/>
                </a:solidFill>
              </a:rPr>
              <a:t> </a:t>
            </a:r>
            <a:r>
              <a:rPr lang="ru-RU" sz="2200" dirty="0" err="1">
                <a:solidFill>
                  <a:srgbClr val="A50021"/>
                </a:solidFill>
              </a:rPr>
              <a:t>кхача</a:t>
            </a:r>
            <a:r>
              <a:rPr lang="ru-RU" sz="2200" dirty="0">
                <a:solidFill>
                  <a:srgbClr val="A50021"/>
                </a:solidFill>
              </a:rPr>
              <a:t> </a:t>
            </a:r>
            <a:r>
              <a:rPr lang="ru-RU" sz="2200" dirty="0" err="1">
                <a:solidFill>
                  <a:srgbClr val="A50021"/>
                </a:solidFill>
              </a:rPr>
              <a:t>деза</a:t>
            </a:r>
            <a:r>
              <a:rPr lang="ru-RU" sz="2200" dirty="0">
                <a:solidFill>
                  <a:srgbClr val="A50021"/>
                </a:solidFill>
              </a:rPr>
              <a:t> </a:t>
            </a:r>
            <a:r>
              <a:rPr lang="ru-RU" sz="2200" dirty="0" err="1">
                <a:solidFill>
                  <a:srgbClr val="A50021"/>
                </a:solidFill>
              </a:rPr>
              <a:t>вай</a:t>
            </a:r>
            <a:r>
              <a:rPr lang="ru-RU" sz="2200" dirty="0">
                <a:solidFill>
                  <a:srgbClr val="A50021"/>
                </a:solidFill>
              </a:rPr>
              <a:t>, </a:t>
            </a:r>
            <a:r>
              <a:rPr lang="ru-RU" sz="2200" dirty="0" err="1">
                <a:solidFill>
                  <a:srgbClr val="A50021"/>
                </a:solidFill>
              </a:rPr>
              <a:t>могшаллийн</a:t>
            </a:r>
            <a:r>
              <a:rPr lang="ru-RU" sz="2200" dirty="0">
                <a:solidFill>
                  <a:srgbClr val="A50021"/>
                </a:solidFill>
              </a:rPr>
              <a:t> </a:t>
            </a:r>
            <a:r>
              <a:rPr lang="ru-RU" sz="2200" dirty="0" err="1">
                <a:solidFill>
                  <a:srgbClr val="A50021"/>
                </a:solidFill>
              </a:rPr>
              <a:t>некъахула</a:t>
            </a:r>
            <a:r>
              <a:rPr lang="ru-RU" sz="2200" dirty="0">
                <a:solidFill>
                  <a:srgbClr val="A50021"/>
                </a:solidFill>
              </a:rPr>
              <a:t>. </a:t>
            </a:r>
            <a:r>
              <a:rPr lang="ru-RU" sz="2200" dirty="0" err="1">
                <a:solidFill>
                  <a:srgbClr val="A50021"/>
                </a:solidFill>
              </a:rPr>
              <a:t>Кийча</a:t>
            </a:r>
            <a:r>
              <a:rPr lang="ru-RU" sz="2200" dirty="0">
                <a:solidFill>
                  <a:srgbClr val="A50021"/>
                </a:solidFill>
              </a:rPr>
              <a:t> дуй </a:t>
            </a:r>
            <a:r>
              <a:rPr lang="ru-RU" sz="2200" dirty="0" err="1">
                <a:solidFill>
                  <a:srgbClr val="A50021"/>
                </a:solidFill>
              </a:rPr>
              <a:t>вай</a:t>
            </a:r>
            <a:r>
              <a:rPr lang="ru-RU" sz="2200" dirty="0">
                <a:solidFill>
                  <a:srgbClr val="A50021"/>
                </a:solidFill>
              </a:rPr>
              <a:t>? </a:t>
            </a:r>
            <a:r>
              <a:rPr lang="ru-RU" sz="2200" dirty="0" err="1">
                <a:solidFill>
                  <a:srgbClr val="A50021"/>
                </a:solidFill>
              </a:rPr>
              <a:t>Цкъа</a:t>
            </a:r>
            <a:r>
              <a:rPr lang="ru-RU" sz="2200" dirty="0">
                <a:solidFill>
                  <a:srgbClr val="A50021"/>
                </a:solidFill>
              </a:rPr>
              <a:t> </a:t>
            </a:r>
            <a:r>
              <a:rPr lang="ru-RU" sz="2200" dirty="0" err="1">
                <a:solidFill>
                  <a:srgbClr val="A50021"/>
                </a:solidFill>
              </a:rPr>
              <a:t>хьалха</a:t>
            </a:r>
            <a:r>
              <a:rPr lang="ru-RU" sz="2200" dirty="0">
                <a:solidFill>
                  <a:srgbClr val="A50021"/>
                </a:solidFill>
              </a:rPr>
              <a:t> </a:t>
            </a:r>
            <a:r>
              <a:rPr lang="ru-RU" sz="2200" dirty="0" err="1">
                <a:solidFill>
                  <a:srgbClr val="A50021"/>
                </a:solidFill>
              </a:rPr>
              <a:t>некъ</a:t>
            </a:r>
            <a:r>
              <a:rPr lang="ru-RU" sz="2200" dirty="0">
                <a:solidFill>
                  <a:srgbClr val="A50021"/>
                </a:solidFill>
              </a:rPr>
              <a:t> д1аболалуш сада1аран гимнастика </a:t>
            </a:r>
            <a:r>
              <a:rPr lang="ru-RU" sz="2200" dirty="0" err="1">
                <a:solidFill>
                  <a:srgbClr val="A50021"/>
                </a:solidFill>
              </a:rPr>
              <a:t>йийр</a:t>
            </a:r>
            <a:r>
              <a:rPr lang="ru-RU" sz="2200" dirty="0">
                <a:solidFill>
                  <a:srgbClr val="A50021"/>
                </a:solidFill>
              </a:rPr>
              <a:t> ю </a:t>
            </a:r>
            <a:r>
              <a:rPr lang="ru-RU" sz="2200" dirty="0" err="1">
                <a:solidFill>
                  <a:srgbClr val="A50021"/>
                </a:solidFill>
              </a:rPr>
              <a:t>вай</a:t>
            </a:r>
            <a:r>
              <a:rPr lang="ru-RU" sz="2200" dirty="0">
                <a:solidFill>
                  <a:srgbClr val="A50021"/>
                </a:solidFill>
              </a:rPr>
              <a:t>.</a:t>
            </a:r>
            <a:br>
              <a:rPr lang="ru-RU" sz="2200" dirty="0">
                <a:solidFill>
                  <a:srgbClr val="A50021"/>
                </a:solidFill>
              </a:rPr>
            </a:br>
            <a:r>
              <a:rPr lang="ru-RU" sz="2200" b="1" dirty="0">
                <a:solidFill>
                  <a:srgbClr val="A50021"/>
                </a:solidFill>
              </a:rPr>
              <a:t>7.</a:t>
            </a:r>
            <a:r>
              <a:rPr lang="ru-RU" sz="2200" dirty="0">
                <a:solidFill>
                  <a:srgbClr val="A50021"/>
                </a:solidFill>
              </a:rPr>
              <a:t> Сада1аран </a:t>
            </a:r>
            <a:r>
              <a:rPr lang="ru-RU" sz="2200" dirty="0" err="1">
                <a:solidFill>
                  <a:srgbClr val="A50021"/>
                </a:solidFill>
              </a:rPr>
              <a:t>минот</a:t>
            </a:r>
            <a:r>
              <a:rPr lang="ru-RU" sz="2200" dirty="0">
                <a:solidFill>
                  <a:srgbClr val="A50021"/>
                </a:solidFill>
              </a:rPr>
              <a:t>.</a:t>
            </a:r>
            <a:br>
              <a:rPr lang="ru-RU" sz="2200" dirty="0">
                <a:solidFill>
                  <a:srgbClr val="A50021"/>
                </a:solidFill>
              </a:rPr>
            </a:br>
            <a:r>
              <a:rPr lang="ru-RU" sz="2200" dirty="0">
                <a:solidFill>
                  <a:srgbClr val="A50021"/>
                </a:solidFill>
              </a:rPr>
              <a:t>- </a:t>
            </a:r>
            <a:r>
              <a:rPr lang="ru-RU" sz="2200" dirty="0" err="1">
                <a:solidFill>
                  <a:srgbClr val="A50021"/>
                </a:solidFill>
              </a:rPr>
              <a:t>Массара</a:t>
            </a:r>
            <a:r>
              <a:rPr lang="ru-RU" sz="2200" dirty="0">
                <a:solidFill>
                  <a:srgbClr val="A50021"/>
                </a:solidFill>
              </a:rPr>
              <a:t> </a:t>
            </a:r>
            <a:r>
              <a:rPr lang="ru-RU" sz="2200" dirty="0" err="1">
                <a:solidFill>
                  <a:srgbClr val="A50021"/>
                </a:solidFill>
              </a:rPr>
              <a:t>мерчухула</a:t>
            </a:r>
            <a:r>
              <a:rPr lang="ru-RU" sz="2200" dirty="0">
                <a:solidFill>
                  <a:srgbClr val="A50021"/>
                </a:solidFill>
              </a:rPr>
              <a:t> к1орге х1аваъ </a:t>
            </a:r>
            <a:r>
              <a:rPr lang="ru-RU" sz="2200" dirty="0" err="1">
                <a:solidFill>
                  <a:srgbClr val="A50021"/>
                </a:solidFill>
              </a:rPr>
              <a:t>чуоза</a:t>
            </a:r>
            <a:r>
              <a:rPr lang="ru-RU" sz="2200" dirty="0">
                <a:solidFill>
                  <a:srgbClr val="A50021"/>
                </a:solidFill>
              </a:rPr>
              <a:t>, т1аккха </a:t>
            </a:r>
            <a:r>
              <a:rPr lang="ru-RU" sz="2200" dirty="0" err="1">
                <a:solidFill>
                  <a:srgbClr val="A50021"/>
                </a:solidFill>
              </a:rPr>
              <a:t>меллаша</a:t>
            </a:r>
            <a:r>
              <a:rPr lang="ru-RU" sz="2200" dirty="0">
                <a:solidFill>
                  <a:srgbClr val="A50021"/>
                </a:solidFill>
              </a:rPr>
              <a:t> </a:t>
            </a:r>
            <a:r>
              <a:rPr lang="ru-RU" sz="2200" dirty="0" err="1">
                <a:solidFill>
                  <a:srgbClr val="A50021"/>
                </a:solidFill>
              </a:rPr>
              <a:t>багахула</a:t>
            </a:r>
            <a:r>
              <a:rPr lang="ru-RU" sz="2200" dirty="0">
                <a:solidFill>
                  <a:srgbClr val="A50021"/>
                </a:solidFill>
              </a:rPr>
              <a:t> </a:t>
            </a:r>
            <a:r>
              <a:rPr lang="ru-RU" sz="2200" dirty="0" err="1">
                <a:solidFill>
                  <a:srgbClr val="A50021"/>
                </a:solidFill>
              </a:rPr>
              <a:t>арахеца</a:t>
            </a:r>
            <a:r>
              <a:rPr lang="ru-RU" sz="2200" dirty="0">
                <a:solidFill>
                  <a:srgbClr val="A50021"/>
                </a:solidFill>
              </a:rPr>
              <a:t> (вдох-выдох). </a:t>
            </a:r>
            <a:r>
              <a:rPr lang="ru-RU" sz="2200" dirty="0" err="1">
                <a:solidFill>
                  <a:srgbClr val="A50021"/>
                </a:solidFill>
              </a:rPr>
              <a:t>Иштта</a:t>
            </a:r>
            <a:r>
              <a:rPr lang="ru-RU" sz="2200" dirty="0">
                <a:solidFill>
                  <a:srgbClr val="A50021"/>
                </a:solidFill>
              </a:rPr>
              <a:t> </a:t>
            </a:r>
            <a:r>
              <a:rPr lang="ru-RU" sz="2200" dirty="0" err="1">
                <a:solidFill>
                  <a:srgbClr val="A50021"/>
                </a:solidFill>
              </a:rPr>
              <a:t>кхузза-доьзза</a:t>
            </a:r>
            <a:r>
              <a:rPr lang="ru-RU" sz="2200" dirty="0">
                <a:solidFill>
                  <a:srgbClr val="A50021"/>
                </a:solidFill>
              </a:rPr>
              <a:t> </a:t>
            </a:r>
            <a:r>
              <a:rPr lang="ru-RU" sz="2200" dirty="0" err="1">
                <a:solidFill>
                  <a:srgbClr val="A50021"/>
                </a:solidFill>
              </a:rPr>
              <a:t>дийр</a:t>
            </a:r>
            <a:r>
              <a:rPr lang="ru-RU" sz="2200" dirty="0">
                <a:solidFill>
                  <a:srgbClr val="A50021"/>
                </a:solidFill>
              </a:rPr>
              <a:t> ду </a:t>
            </a:r>
            <a:r>
              <a:rPr lang="ru-RU" sz="2200" dirty="0" err="1">
                <a:solidFill>
                  <a:srgbClr val="A50021"/>
                </a:solidFill>
              </a:rPr>
              <a:t>вай</a:t>
            </a:r>
            <a:r>
              <a:rPr lang="ru-RU" sz="2200" dirty="0">
                <a:solidFill>
                  <a:srgbClr val="A50021"/>
                </a:solidFill>
              </a:rPr>
              <a:t>.</a:t>
            </a:r>
            <a:br>
              <a:rPr lang="ru-RU" sz="2200" dirty="0">
                <a:solidFill>
                  <a:srgbClr val="A50021"/>
                </a:solidFill>
              </a:rPr>
            </a:br>
            <a:r>
              <a:rPr lang="ru-RU" sz="2200" dirty="0">
                <a:solidFill>
                  <a:srgbClr val="A50021"/>
                </a:solidFill>
              </a:rPr>
              <a:t>- </a:t>
            </a:r>
            <a:r>
              <a:rPr lang="ru-RU" sz="2200" dirty="0" err="1">
                <a:solidFill>
                  <a:srgbClr val="A50021"/>
                </a:solidFill>
              </a:rPr>
              <a:t>Новкъа</a:t>
            </a:r>
            <a:r>
              <a:rPr lang="ru-RU" sz="2200" dirty="0">
                <a:solidFill>
                  <a:srgbClr val="A50021"/>
                </a:solidFill>
              </a:rPr>
              <a:t> </a:t>
            </a:r>
            <a:r>
              <a:rPr lang="ru-RU" sz="2200" dirty="0" err="1">
                <a:solidFill>
                  <a:srgbClr val="A50021"/>
                </a:solidFill>
              </a:rPr>
              <a:t>довлу</a:t>
            </a:r>
            <a:r>
              <a:rPr lang="ru-RU" sz="2200" dirty="0">
                <a:solidFill>
                  <a:srgbClr val="A50021"/>
                </a:solidFill>
              </a:rPr>
              <a:t> </a:t>
            </a:r>
            <a:r>
              <a:rPr lang="ru-RU" sz="2200" dirty="0" err="1">
                <a:solidFill>
                  <a:srgbClr val="A50021"/>
                </a:solidFill>
              </a:rPr>
              <a:t>вай</a:t>
            </a:r>
            <a:r>
              <a:rPr lang="ru-RU" sz="2200" dirty="0">
                <a:solidFill>
                  <a:srgbClr val="A50021"/>
                </a:solidFill>
              </a:rPr>
              <a:t>. </a:t>
            </a:r>
            <a:r>
              <a:rPr lang="ru-RU" sz="2200" dirty="0" err="1">
                <a:solidFill>
                  <a:srgbClr val="A50021"/>
                </a:solidFill>
              </a:rPr>
              <a:t>Леррина</a:t>
            </a:r>
            <a:r>
              <a:rPr lang="ru-RU" sz="2200" dirty="0">
                <a:solidFill>
                  <a:srgbClr val="A50021"/>
                </a:solidFill>
              </a:rPr>
              <a:t> </a:t>
            </a:r>
            <a:r>
              <a:rPr lang="ru-RU" sz="2200" dirty="0" err="1">
                <a:solidFill>
                  <a:srgbClr val="A50021"/>
                </a:solidFill>
              </a:rPr>
              <a:t>некъан</a:t>
            </a:r>
            <a:r>
              <a:rPr lang="ru-RU" sz="2200" dirty="0">
                <a:solidFill>
                  <a:srgbClr val="A50021"/>
                </a:solidFill>
              </a:rPr>
              <a:t> </a:t>
            </a:r>
            <a:r>
              <a:rPr lang="ru-RU" sz="2200" dirty="0" err="1">
                <a:solidFill>
                  <a:srgbClr val="A50021"/>
                </a:solidFill>
              </a:rPr>
              <a:t>тидам</a:t>
            </a:r>
            <a:r>
              <a:rPr lang="ru-RU" sz="2200" dirty="0">
                <a:solidFill>
                  <a:srgbClr val="A50021"/>
                </a:solidFill>
              </a:rPr>
              <a:t> беш д1адуьйлало. </a:t>
            </a:r>
            <a:r>
              <a:rPr lang="ru-RU" sz="2200" dirty="0" err="1">
                <a:solidFill>
                  <a:srgbClr val="A50021"/>
                </a:solidFill>
              </a:rPr>
              <a:t>Когаш</a:t>
            </a:r>
            <a:r>
              <a:rPr lang="ru-RU" sz="2200" dirty="0">
                <a:solidFill>
                  <a:srgbClr val="A50021"/>
                </a:solidFill>
              </a:rPr>
              <a:t> к1ел </a:t>
            </a:r>
            <a:r>
              <a:rPr lang="ru-RU" sz="2200" dirty="0" err="1">
                <a:solidFill>
                  <a:srgbClr val="A50021"/>
                </a:solidFill>
              </a:rPr>
              <a:t>хьовса</a:t>
            </a:r>
            <a:r>
              <a:rPr lang="ru-RU" sz="2200" dirty="0">
                <a:solidFill>
                  <a:srgbClr val="A50021"/>
                </a:solidFill>
              </a:rPr>
              <a:t>, т1улг т1ехь </a:t>
            </a:r>
            <a:r>
              <a:rPr lang="ru-RU" sz="2200" dirty="0" err="1">
                <a:solidFill>
                  <a:srgbClr val="A50021"/>
                </a:solidFill>
              </a:rPr>
              <a:t>шаршарна</a:t>
            </a:r>
            <a:r>
              <a:rPr lang="ru-RU" sz="2200" dirty="0">
                <a:solidFill>
                  <a:srgbClr val="A50021"/>
                </a:solidFill>
              </a:rPr>
              <a:t> </a:t>
            </a:r>
            <a:r>
              <a:rPr lang="ru-RU" sz="2200" dirty="0" err="1">
                <a:solidFill>
                  <a:srgbClr val="A50021"/>
                </a:solidFill>
              </a:rPr>
              <a:t>кхерам</a:t>
            </a:r>
            <a:r>
              <a:rPr lang="ru-RU" sz="2200" dirty="0">
                <a:solidFill>
                  <a:srgbClr val="A50021"/>
                </a:solidFill>
              </a:rPr>
              <a:t> </a:t>
            </a:r>
            <a:r>
              <a:rPr lang="ru-RU" sz="2200" dirty="0" err="1">
                <a:solidFill>
                  <a:srgbClr val="A50021"/>
                </a:solidFill>
              </a:rPr>
              <a:t>бу</a:t>
            </a:r>
            <a:r>
              <a:rPr lang="ru-RU" sz="2200" dirty="0">
                <a:solidFill>
                  <a:srgbClr val="A50021"/>
                </a:solidFill>
              </a:rPr>
              <a:t>. </a:t>
            </a:r>
            <a:r>
              <a:rPr lang="ru-RU" sz="2200" dirty="0" err="1">
                <a:solidFill>
                  <a:srgbClr val="A50021"/>
                </a:solidFill>
              </a:rPr>
              <a:t>Некъ</a:t>
            </a:r>
            <a:r>
              <a:rPr lang="ru-RU" sz="2200" dirty="0">
                <a:solidFill>
                  <a:srgbClr val="A50021"/>
                </a:solidFill>
              </a:rPr>
              <a:t> хала </a:t>
            </a:r>
            <a:r>
              <a:rPr lang="ru-RU" sz="2200" dirty="0" err="1">
                <a:solidFill>
                  <a:srgbClr val="A50021"/>
                </a:solidFill>
              </a:rPr>
              <a:t>бу</a:t>
            </a:r>
            <a:r>
              <a:rPr lang="ru-RU" sz="2200" dirty="0">
                <a:solidFill>
                  <a:srgbClr val="A50021"/>
                </a:solidFill>
              </a:rPr>
              <a:t>, </a:t>
            </a:r>
            <a:r>
              <a:rPr lang="ru-RU" sz="2200" dirty="0" err="1">
                <a:solidFill>
                  <a:srgbClr val="A50021"/>
                </a:solidFill>
              </a:rPr>
              <a:t>цундела</a:t>
            </a:r>
            <a:r>
              <a:rPr lang="ru-RU" sz="2200" dirty="0">
                <a:solidFill>
                  <a:srgbClr val="A50021"/>
                </a:solidFill>
              </a:rPr>
              <a:t> </a:t>
            </a:r>
            <a:r>
              <a:rPr lang="ru-RU" sz="2200" dirty="0" err="1">
                <a:solidFill>
                  <a:srgbClr val="A50021"/>
                </a:solidFill>
              </a:rPr>
              <a:t>новкъахь</a:t>
            </a:r>
            <a:r>
              <a:rPr lang="ru-RU" sz="2200" dirty="0">
                <a:solidFill>
                  <a:srgbClr val="A50021"/>
                </a:solidFill>
              </a:rPr>
              <a:t> ч1ог1а </a:t>
            </a:r>
            <a:r>
              <a:rPr lang="ru-RU" sz="2200" dirty="0" err="1">
                <a:solidFill>
                  <a:srgbClr val="A50021"/>
                </a:solidFill>
              </a:rPr>
              <a:t>тидаме</a:t>
            </a:r>
            <a:r>
              <a:rPr lang="ru-RU" sz="2200" dirty="0">
                <a:solidFill>
                  <a:srgbClr val="A50021"/>
                </a:solidFill>
              </a:rPr>
              <a:t> хила </a:t>
            </a:r>
            <a:r>
              <a:rPr lang="ru-RU" sz="2200" dirty="0" err="1">
                <a:solidFill>
                  <a:srgbClr val="A50021"/>
                </a:solidFill>
              </a:rPr>
              <a:t>деза</a:t>
            </a:r>
            <a:r>
              <a:rPr lang="ru-RU" sz="2200" dirty="0">
                <a:solidFill>
                  <a:srgbClr val="A50021"/>
                </a:solidFill>
              </a:rPr>
              <a:t>.</a:t>
            </a:r>
            <a:r>
              <a:rPr lang="ru-RU" dirty="0"/>
              <a:t/>
            </a:r>
            <a:br>
              <a:rPr lang="ru-RU" dirty="0"/>
            </a:br>
            <a:r>
              <a:rPr lang="ru-RU" sz="2200" dirty="0" err="1">
                <a:solidFill>
                  <a:srgbClr val="A50021"/>
                </a:solidFill>
              </a:rPr>
              <a:t>Бераш,вай</a:t>
            </a:r>
            <a:r>
              <a:rPr lang="ru-RU" sz="2200" dirty="0">
                <a:solidFill>
                  <a:srgbClr val="A50021"/>
                </a:solidFill>
              </a:rPr>
              <a:t> </a:t>
            </a:r>
            <a:r>
              <a:rPr lang="ru-RU" sz="2200" dirty="0" err="1">
                <a:solidFill>
                  <a:srgbClr val="A50021"/>
                </a:solidFill>
              </a:rPr>
              <a:t>схьа</a:t>
            </a:r>
            <a:r>
              <a:rPr lang="ru-RU" sz="2200" dirty="0">
                <a:solidFill>
                  <a:srgbClr val="A50021"/>
                </a:solidFill>
              </a:rPr>
              <a:t> </a:t>
            </a:r>
            <a:r>
              <a:rPr lang="ru-RU" sz="2200" dirty="0" err="1">
                <a:solidFill>
                  <a:srgbClr val="A50021"/>
                </a:solidFill>
              </a:rPr>
              <a:t>кхечи</a:t>
            </a:r>
            <a:r>
              <a:rPr lang="ru-RU" sz="2200" dirty="0">
                <a:solidFill>
                  <a:srgbClr val="A50021"/>
                </a:solidFill>
              </a:rPr>
              <a:t> </a:t>
            </a:r>
            <a:r>
              <a:rPr lang="ru-RU" sz="2200" dirty="0" err="1">
                <a:solidFill>
                  <a:srgbClr val="A50021"/>
                </a:solidFill>
              </a:rPr>
              <a:t>Гезал-Эвла</a:t>
            </a:r>
            <a:r>
              <a:rPr lang="ru-RU" sz="2200" dirty="0">
                <a:solidFill>
                  <a:srgbClr val="A50021"/>
                </a:solidFill>
              </a:rPr>
              <a:t>.</a:t>
            </a:r>
            <a:br>
              <a:rPr lang="ru-RU" sz="2200" dirty="0">
                <a:solidFill>
                  <a:srgbClr val="A50021"/>
                </a:solidFill>
              </a:rPr>
            </a:br>
            <a:r>
              <a:rPr lang="ru-RU" sz="2200" dirty="0">
                <a:solidFill>
                  <a:srgbClr val="A50021"/>
                </a:solidFill>
              </a:rPr>
              <a:t>-Б1е сов </a:t>
            </a:r>
            <a:r>
              <a:rPr lang="ru-RU" sz="2200" dirty="0" err="1">
                <a:solidFill>
                  <a:srgbClr val="A50021"/>
                </a:solidFill>
              </a:rPr>
              <a:t>шо</a:t>
            </a:r>
            <a:r>
              <a:rPr lang="ru-RU" sz="2200" dirty="0">
                <a:solidFill>
                  <a:srgbClr val="A50021"/>
                </a:solidFill>
              </a:rPr>
              <a:t> </a:t>
            </a:r>
            <a:r>
              <a:rPr lang="ru-RU" sz="2200" dirty="0" err="1">
                <a:solidFill>
                  <a:srgbClr val="A50021"/>
                </a:solidFill>
              </a:rPr>
              <a:t>хьалха</a:t>
            </a:r>
            <a:r>
              <a:rPr lang="ru-RU" sz="2200" dirty="0">
                <a:solidFill>
                  <a:srgbClr val="A50021"/>
                </a:solidFill>
              </a:rPr>
              <a:t> 1922 - чу </a:t>
            </a:r>
            <a:r>
              <a:rPr lang="ru-RU" sz="2200" dirty="0" err="1">
                <a:solidFill>
                  <a:srgbClr val="A50021"/>
                </a:solidFill>
              </a:rPr>
              <a:t>шарахь</a:t>
            </a:r>
            <a:r>
              <a:rPr lang="ru-RU" sz="2200" dirty="0">
                <a:solidFill>
                  <a:srgbClr val="A50021"/>
                </a:solidFill>
              </a:rPr>
              <a:t> 12 - чу </a:t>
            </a:r>
            <a:r>
              <a:rPr lang="ru-RU" sz="2200" dirty="0" err="1">
                <a:solidFill>
                  <a:srgbClr val="A50021"/>
                </a:solidFill>
              </a:rPr>
              <a:t>декабрехь</a:t>
            </a:r>
            <a:r>
              <a:rPr lang="ru-RU" sz="2200" dirty="0">
                <a:solidFill>
                  <a:srgbClr val="A50021"/>
                </a:solidFill>
              </a:rPr>
              <a:t> Дачиевг1ер </a:t>
            </a:r>
            <a:r>
              <a:rPr lang="ru-RU" sz="2200" dirty="0" err="1">
                <a:solidFill>
                  <a:srgbClr val="A50021"/>
                </a:solidFill>
              </a:rPr>
              <a:t>доьзалехь</a:t>
            </a:r>
            <a:r>
              <a:rPr lang="ru-RU" sz="2200" dirty="0">
                <a:solidFill>
                  <a:srgbClr val="A50021"/>
                </a:solidFill>
              </a:rPr>
              <a:t> </a:t>
            </a:r>
            <a:r>
              <a:rPr lang="ru-RU" sz="2200" dirty="0" err="1">
                <a:solidFill>
                  <a:srgbClr val="A50021"/>
                </a:solidFill>
              </a:rPr>
              <a:t>Хансултан</a:t>
            </a:r>
            <a:r>
              <a:rPr lang="ru-RU" sz="2200" dirty="0">
                <a:solidFill>
                  <a:srgbClr val="A50021"/>
                </a:solidFill>
              </a:rPr>
              <a:t> </a:t>
            </a:r>
            <a:r>
              <a:rPr lang="ru-RU" sz="2200" dirty="0" err="1">
                <a:solidFill>
                  <a:srgbClr val="A50021"/>
                </a:solidFill>
              </a:rPr>
              <a:t>хилира</a:t>
            </a:r>
            <a:r>
              <a:rPr lang="ru-RU" sz="2200" dirty="0">
                <a:solidFill>
                  <a:srgbClr val="A50021"/>
                </a:solidFill>
              </a:rPr>
              <a:t>. </a:t>
            </a:r>
            <a:r>
              <a:rPr lang="ru-RU" sz="2200" dirty="0" err="1">
                <a:solidFill>
                  <a:srgbClr val="A50021"/>
                </a:solidFill>
              </a:rPr>
              <a:t>Ишколехь</a:t>
            </a:r>
            <a:r>
              <a:rPr lang="ru-RU" sz="2200" dirty="0">
                <a:solidFill>
                  <a:srgbClr val="A50021"/>
                </a:solidFill>
              </a:rPr>
              <a:t> </a:t>
            </a:r>
            <a:r>
              <a:rPr lang="ru-RU" sz="2200" dirty="0" err="1">
                <a:solidFill>
                  <a:srgbClr val="A50021"/>
                </a:solidFill>
              </a:rPr>
              <a:t>пхиъ</a:t>
            </a:r>
            <a:r>
              <a:rPr lang="ru-RU" sz="2200" dirty="0">
                <a:solidFill>
                  <a:srgbClr val="A50021"/>
                </a:solidFill>
              </a:rPr>
              <a:t> класс </a:t>
            </a:r>
            <a:r>
              <a:rPr lang="ru-RU" sz="2200" dirty="0" err="1">
                <a:solidFill>
                  <a:srgbClr val="A50021"/>
                </a:solidFill>
              </a:rPr>
              <a:t>чекхйаьккхира</a:t>
            </a:r>
            <a:r>
              <a:rPr lang="ru-RU" sz="2200" dirty="0">
                <a:solidFill>
                  <a:srgbClr val="A50021"/>
                </a:solidFill>
              </a:rPr>
              <a:t> </a:t>
            </a:r>
            <a:r>
              <a:rPr lang="ru-RU" sz="2200" dirty="0" err="1">
                <a:solidFill>
                  <a:srgbClr val="A50021"/>
                </a:solidFill>
              </a:rPr>
              <a:t>цо</a:t>
            </a:r>
            <a:r>
              <a:rPr lang="ru-RU" sz="2200" dirty="0">
                <a:solidFill>
                  <a:srgbClr val="A50021"/>
                </a:solidFill>
              </a:rPr>
              <a:t>. </a:t>
            </a:r>
            <a:r>
              <a:rPr lang="ru-RU" sz="2200" dirty="0" err="1">
                <a:solidFill>
                  <a:srgbClr val="A50021"/>
                </a:solidFill>
              </a:rPr>
              <a:t>Воккхахилча</a:t>
            </a:r>
            <a:r>
              <a:rPr lang="ru-RU" sz="2200" dirty="0">
                <a:solidFill>
                  <a:srgbClr val="A50021"/>
                </a:solidFill>
              </a:rPr>
              <a:t> </a:t>
            </a:r>
            <a:r>
              <a:rPr lang="ru-RU" sz="2200" dirty="0" err="1">
                <a:solidFill>
                  <a:srgbClr val="A50021"/>
                </a:solidFill>
              </a:rPr>
              <a:t>сельсоветехь</a:t>
            </a:r>
            <a:r>
              <a:rPr lang="ru-RU" sz="2200" dirty="0">
                <a:solidFill>
                  <a:srgbClr val="A50021"/>
                </a:solidFill>
              </a:rPr>
              <a:t> болх </a:t>
            </a:r>
            <a:r>
              <a:rPr lang="ru-RU" sz="2200" dirty="0" err="1">
                <a:solidFill>
                  <a:srgbClr val="A50021"/>
                </a:solidFill>
              </a:rPr>
              <a:t>бира</a:t>
            </a:r>
            <a:r>
              <a:rPr lang="ru-RU" sz="2200" dirty="0">
                <a:solidFill>
                  <a:srgbClr val="A50021"/>
                </a:solidFill>
              </a:rPr>
              <a:t>. Т1ом </a:t>
            </a:r>
            <a:r>
              <a:rPr lang="ru-RU" sz="2200" dirty="0" err="1">
                <a:solidFill>
                  <a:srgbClr val="A50021"/>
                </a:solidFill>
              </a:rPr>
              <a:t>болабелчхьана</a:t>
            </a:r>
            <a:r>
              <a:rPr lang="ru-RU" sz="2200" dirty="0">
                <a:solidFill>
                  <a:srgbClr val="A50021"/>
                </a:solidFill>
              </a:rPr>
              <a:t>, ц1ечу </a:t>
            </a:r>
            <a:r>
              <a:rPr lang="ru-RU" sz="2200" dirty="0" err="1">
                <a:solidFill>
                  <a:srgbClr val="A50021"/>
                </a:solidFill>
              </a:rPr>
              <a:t>эскарехь</a:t>
            </a:r>
            <a:r>
              <a:rPr lang="ru-RU" sz="2200" dirty="0">
                <a:solidFill>
                  <a:srgbClr val="A50021"/>
                </a:solidFill>
              </a:rPr>
              <a:t> мостаг1ашна </a:t>
            </a:r>
            <a:r>
              <a:rPr lang="ru-RU" sz="2200" dirty="0" err="1">
                <a:solidFill>
                  <a:srgbClr val="A50021"/>
                </a:solidFill>
              </a:rPr>
              <a:t>дуьхьал</a:t>
            </a:r>
            <a:r>
              <a:rPr lang="ru-RU" sz="2200" dirty="0">
                <a:solidFill>
                  <a:srgbClr val="A50021"/>
                </a:solidFill>
              </a:rPr>
              <a:t> т1ом беш </a:t>
            </a:r>
            <a:r>
              <a:rPr lang="ru-RU" sz="2200" dirty="0" err="1">
                <a:solidFill>
                  <a:srgbClr val="A50021"/>
                </a:solidFill>
              </a:rPr>
              <a:t>хилла</a:t>
            </a:r>
            <a:r>
              <a:rPr lang="ru-RU" sz="2200" dirty="0">
                <a:solidFill>
                  <a:srgbClr val="A50021"/>
                </a:solidFill>
              </a:rPr>
              <a:t> </a:t>
            </a:r>
            <a:r>
              <a:rPr lang="ru-RU" sz="2200" dirty="0" err="1">
                <a:solidFill>
                  <a:srgbClr val="A50021"/>
                </a:solidFill>
              </a:rPr>
              <a:t>иза</a:t>
            </a:r>
            <a:r>
              <a:rPr lang="ru-RU" sz="2200" dirty="0">
                <a:solidFill>
                  <a:srgbClr val="A50021"/>
                </a:solidFill>
              </a:rPr>
              <a:t> 58- гвардейский </a:t>
            </a:r>
            <a:r>
              <a:rPr lang="ru-RU" sz="2200" dirty="0" err="1">
                <a:solidFill>
                  <a:srgbClr val="A50021"/>
                </a:solidFill>
              </a:rPr>
              <a:t>кавалерийски</a:t>
            </a:r>
            <a:r>
              <a:rPr lang="ru-RU" sz="2200" dirty="0">
                <a:solidFill>
                  <a:srgbClr val="A50021"/>
                </a:solidFill>
              </a:rPr>
              <a:t> </a:t>
            </a:r>
            <a:r>
              <a:rPr lang="ru-RU" sz="2200" dirty="0" err="1">
                <a:solidFill>
                  <a:srgbClr val="A50021"/>
                </a:solidFill>
              </a:rPr>
              <a:t>полкехь</a:t>
            </a:r>
            <a:r>
              <a:rPr lang="ru-RU" sz="2200" dirty="0">
                <a:solidFill>
                  <a:srgbClr val="A50021"/>
                </a:solidFill>
              </a:rPr>
              <a:t> разведчик </a:t>
            </a:r>
            <a:r>
              <a:rPr lang="ru-RU" sz="2200" dirty="0" err="1">
                <a:solidFill>
                  <a:srgbClr val="A50021"/>
                </a:solidFill>
              </a:rPr>
              <a:t>хилла</a:t>
            </a:r>
            <a:r>
              <a:rPr lang="ru-RU" sz="2200" dirty="0">
                <a:solidFill>
                  <a:srgbClr val="A50021"/>
                </a:solidFill>
              </a:rPr>
              <a:t>. </a:t>
            </a:r>
            <a:r>
              <a:rPr lang="ru-RU" sz="2200" dirty="0" err="1">
                <a:solidFill>
                  <a:srgbClr val="A50021"/>
                </a:solidFill>
              </a:rPr>
              <a:t>Буьйсанна</a:t>
            </a:r>
            <a:r>
              <a:rPr lang="ru-RU" sz="2200" dirty="0">
                <a:solidFill>
                  <a:srgbClr val="A50021"/>
                </a:solidFill>
              </a:rPr>
              <a:t>, 24  </a:t>
            </a:r>
            <a:r>
              <a:rPr lang="ru-RU" sz="2200" dirty="0" err="1">
                <a:solidFill>
                  <a:srgbClr val="A50021"/>
                </a:solidFill>
              </a:rPr>
              <a:t>сентябрехь</a:t>
            </a:r>
            <a:r>
              <a:rPr lang="ru-RU" sz="2200" dirty="0">
                <a:solidFill>
                  <a:srgbClr val="A50021"/>
                </a:solidFill>
              </a:rPr>
              <a:t> 1943-  чу </a:t>
            </a:r>
            <a:r>
              <a:rPr lang="ru-RU" sz="2200" dirty="0" err="1">
                <a:solidFill>
                  <a:srgbClr val="A50021"/>
                </a:solidFill>
              </a:rPr>
              <a:t>шарахь</a:t>
            </a:r>
            <a:r>
              <a:rPr lang="ru-RU" sz="2200" dirty="0">
                <a:solidFill>
                  <a:srgbClr val="A50021"/>
                </a:solidFill>
              </a:rPr>
              <a:t>, </a:t>
            </a:r>
            <a:r>
              <a:rPr lang="ru-RU" sz="2200" dirty="0" err="1">
                <a:solidFill>
                  <a:srgbClr val="A50021"/>
                </a:solidFill>
              </a:rPr>
              <a:t>Гомельски</a:t>
            </a:r>
            <a:r>
              <a:rPr lang="ru-RU" sz="2200" dirty="0">
                <a:solidFill>
                  <a:srgbClr val="A50021"/>
                </a:solidFill>
              </a:rPr>
              <a:t> </a:t>
            </a:r>
            <a:r>
              <a:rPr lang="ru-RU" sz="2200" dirty="0" err="1">
                <a:solidFill>
                  <a:srgbClr val="A50021"/>
                </a:solidFill>
              </a:rPr>
              <a:t>областехь</a:t>
            </a:r>
            <a:r>
              <a:rPr lang="ru-RU" sz="2200" dirty="0">
                <a:solidFill>
                  <a:srgbClr val="A50021"/>
                </a:solidFill>
              </a:rPr>
              <a:t> </a:t>
            </a:r>
            <a:r>
              <a:rPr lang="ru-RU" sz="2200" dirty="0" err="1">
                <a:solidFill>
                  <a:srgbClr val="A50021"/>
                </a:solidFill>
              </a:rPr>
              <a:t>Брагински</a:t>
            </a:r>
            <a:r>
              <a:rPr lang="ru-RU" sz="2200" dirty="0">
                <a:solidFill>
                  <a:srgbClr val="A50021"/>
                </a:solidFill>
              </a:rPr>
              <a:t> </a:t>
            </a:r>
            <a:r>
              <a:rPr lang="ru-RU" sz="2200" dirty="0" err="1">
                <a:solidFill>
                  <a:srgbClr val="A50021"/>
                </a:solidFill>
              </a:rPr>
              <a:t>районехь</a:t>
            </a:r>
            <a:r>
              <a:rPr lang="ru-RU" sz="2200" dirty="0">
                <a:solidFill>
                  <a:srgbClr val="A50021"/>
                </a:solidFill>
              </a:rPr>
              <a:t>  </a:t>
            </a:r>
            <a:r>
              <a:rPr lang="ru-RU" sz="2200" dirty="0" err="1">
                <a:solidFill>
                  <a:srgbClr val="A50021"/>
                </a:solidFill>
              </a:rPr>
              <a:t>Нивки</a:t>
            </a:r>
            <a:r>
              <a:rPr lang="ru-RU" sz="2200" dirty="0">
                <a:solidFill>
                  <a:srgbClr val="A50021"/>
                </a:solidFill>
              </a:rPr>
              <a:t> ц1е </a:t>
            </a:r>
            <a:r>
              <a:rPr lang="ru-RU" sz="2200" dirty="0" err="1">
                <a:solidFill>
                  <a:srgbClr val="A50021"/>
                </a:solidFill>
              </a:rPr>
              <a:t>йолчу</a:t>
            </a:r>
            <a:r>
              <a:rPr lang="ru-RU" sz="2200" dirty="0">
                <a:solidFill>
                  <a:srgbClr val="A50021"/>
                </a:solidFill>
              </a:rPr>
              <a:t> </a:t>
            </a:r>
            <a:r>
              <a:rPr lang="ru-RU" sz="2200" dirty="0" err="1">
                <a:solidFill>
                  <a:srgbClr val="A50021"/>
                </a:solidFill>
              </a:rPr>
              <a:t>йуртахь</a:t>
            </a:r>
            <a:r>
              <a:rPr lang="ru-RU" sz="2200" dirty="0">
                <a:solidFill>
                  <a:srgbClr val="A50021"/>
                </a:solidFill>
              </a:rPr>
              <a:t> </a:t>
            </a:r>
            <a:r>
              <a:rPr lang="ru-RU" sz="2200" dirty="0" err="1">
                <a:solidFill>
                  <a:srgbClr val="A50021"/>
                </a:solidFill>
              </a:rPr>
              <a:t>шайн</a:t>
            </a:r>
            <a:r>
              <a:rPr lang="ru-RU" sz="2200" dirty="0">
                <a:solidFill>
                  <a:srgbClr val="A50021"/>
                </a:solidFill>
              </a:rPr>
              <a:t> т1еман </a:t>
            </a:r>
            <a:r>
              <a:rPr lang="ru-RU" sz="2200" dirty="0" err="1">
                <a:solidFill>
                  <a:srgbClr val="A50021"/>
                </a:solidFill>
              </a:rPr>
              <a:t>накъостаца</a:t>
            </a:r>
            <a:r>
              <a:rPr lang="ru-RU" sz="2200" dirty="0">
                <a:solidFill>
                  <a:srgbClr val="A50021"/>
                </a:solidFill>
              </a:rPr>
              <a:t> Днепр ц1е йолу </a:t>
            </a:r>
            <a:r>
              <a:rPr lang="ru-RU" sz="2200" dirty="0" err="1">
                <a:solidFill>
                  <a:srgbClr val="A50021"/>
                </a:solidFill>
              </a:rPr>
              <a:t>хичухула</a:t>
            </a:r>
            <a:r>
              <a:rPr lang="ru-RU" sz="2200" dirty="0">
                <a:solidFill>
                  <a:srgbClr val="A50021"/>
                </a:solidFill>
              </a:rPr>
              <a:t> </a:t>
            </a:r>
            <a:r>
              <a:rPr lang="ru-RU" sz="2200" dirty="0" err="1">
                <a:solidFill>
                  <a:srgbClr val="A50021"/>
                </a:solidFill>
              </a:rPr>
              <a:t>дехьа</a:t>
            </a:r>
            <a:r>
              <a:rPr lang="ru-RU" sz="2200" dirty="0">
                <a:solidFill>
                  <a:srgbClr val="A50021"/>
                </a:solidFill>
              </a:rPr>
              <a:t> </a:t>
            </a:r>
            <a:r>
              <a:rPr lang="ru-RU" sz="2200" dirty="0" err="1">
                <a:solidFill>
                  <a:srgbClr val="A50021"/>
                </a:solidFill>
              </a:rPr>
              <a:t>ваьлла</a:t>
            </a:r>
            <a:r>
              <a:rPr lang="ru-RU" sz="2200" dirty="0">
                <a:solidFill>
                  <a:srgbClr val="A50021"/>
                </a:solidFill>
              </a:rPr>
              <a:t>, д1абоьдуш т1ом болх мостаг1ийн позиции </a:t>
            </a:r>
            <a:r>
              <a:rPr lang="ru-RU" sz="2200" dirty="0" err="1">
                <a:solidFill>
                  <a:srgbClr val="A50021"/>
                </a:solidFill>
              </a:rPr>
              <a:t>теллина</a:t>
            </a:r>
            <a:r>
              <a:rPr lang="ru-RU" sz="2200" dirty="0">
                <a:solidFill>
                  <a:srgbClr val="A50021"/>
                </a:solidFill>
              </a:rPr>
              <a:t> </a:t>
            </a:r>
            <a:r>
              <a:rPr lang="ru-RU" sz="2200" dirty="0" err="1">
                <a:solidFill>
                  <a:srgbClr val="A50021"/>
                </a:solidFill>
              </a:rPr>
              <a:t>хилла</a:t>
            </a:r>
            <a:r>
              <a:rPr lang="ru-RU" sz="2200" dirty="0">
                <a:solidFill>
                  <a:srgbClr val="A50021"/>
                </a:solidFill>
              </a:rPr>
              <a:t>. </a:t>
            </a:r>
            <a:r>
              <a:rPr lang="ru-RU" sz="2200" dirty="0" err="1">
                <a:solidFill>
                  <a:srgbClr val="A50021"/>
                </a:solidFill>
              </a:rPr>
              <a:t>Цо</a:t>
            </a:r>
            <a:r>
              <a:rPr lang="ru-RU" sz="2200" dirty="0">
                <a:solidFill>
                  <a:srgbClr val="A50021"/>
                </a:solidFill>
              </a:rPr>
              <a:t>  </a:t>
            </a:r>
            <a:r>
              <a:rPr lang="ru-RU" sz="2200" dirty="0" err="1">
                <a:solidFill>
                  <a:srgbClr val="A50021"/>
                </a:solidFill>
              </a:rPr>
              <a:t>теллинчул</a:t>
            </a:r>
            <a:r>
              <a:rPr lang="ru-RU" sz="2200" dirty="0">
                <a:solidFill>
                  <a:srgbClr val="A50021"/>
                </a:solidFill>
              </a:rPr>
              <a:t> т1аьхьа </a:t>
            </a:r>
            <a:r>
              <a:rPr lang="ru-RU" sz="2200" dirty="0" err="1">
                <a:solidFill>
                  <a:srgbClr val="A50021"/>
                </a:solidFill>
              </a:rPr>
              <a:t>цигара</a:t>
            </a:r>
            <a:r>
              <a:rPr lang="ru-RU" sz="2200" dirty="0">
                <a:solidFill>
                  <a:srgbClr val="A50021"/>
                </a:solidFill>
              </a:rPr>
              <a:t> </a:t>
            </a:r>
            <a:r>
              <a:rPr lang="ru-RU" sz="2200" dirty="0" err="1">
                <a:solidFill>
                  <a:srgbClr val="A50021"/>
                </a:solidFill>
              </a:rPr>
              <a:t>беана</a:t>
            </a:r>
            <a:r>
              <a:rPr lang="ru-RU" sz="2200" dirty="0">
                <a:solidFill>
                  <a:srgbClr val="A50021"/>
                </a:solidFill>
              </a:rPr>
              <a:t> </a:t>
            </a:r>
            <a:r>
              <a:rPr lang="ru-RU" sz="2200" dirty="0" err="1">
                <a:solidFill>
                  <a:srgbClr val="A50021"/>
                </a:solidFill>
              </a:rPr>
              <a:t>хаамашца,иза</a:t>
            </a:r>
            <a:r>
              <a:rPr lang="ru-RU" sz="2200" dirty="0">
                <a:solidFill>
                  <a:srgbClr val="A50021"/>
                </a:solidFill>
              </a:rPr>
              <a:t> </a:t>
            </a:r>
            <a:r>
              <a:rPr lang="ru-RU" sz="2200" dirty="0" err="1">
                <a:solidFill>
                  <a:srgbClr val="A50021"/>
                </a:solidFill>
              </a:rPr>
              <a:t>юкъахь</a:t>
            </a:r>
            <a:r>
              <a:rPr lang="ru-RU" sz="2200" dirty="0">
                <a:solidFill>
                  <a:srgbClr val="A50021"/>
                </a:solidFill>
              </a:rPr>
              <a:t> </a:t>
            </a:r>
            <a:r>
              <a:rPr lang="ru-RU" sz="2200" dirty="0" err="1">
                <a:solidFill>
                  <a:srgbClr val="A50021"/>
                </a:solidFill>
              </a:rPr>
              <a:t>волчу</a:t>
            </a:r>
            <a:r>
              <a:rPr lang="ru-RU" sz="2200" dirty="0">
                <a:solidFill>
                  <a:srgbClr val="A50021"/>
                </a:solidFill>
              </a:rPr>
              <a:t> </a:t>
            </a:r>
            <a:r>
              <a:rPr lang="ru-RU" sz="2200" dirty="0" err="1">
                <a:solidFill>
                  <a:srgbClr val="A50021"/>
                </a:solidFill>
              </a:rPr>
              <a:t>дивизино</a:t>
            </a:r>
            <a:r>
              <a:rPr lang="ru-RU" sz="2200" dirty="0">
                <a:solidFill>
                  <a:srgbClr val="A50021"/>
                </a:solidFill>
              </a:rPr>
              <a:t> мотсаг1ашкара </a:t>
            </a:r>
            <a:r>
              <a:rPr lang="ru-RU" sz="2200" dirty="0" err="1">
                <a:solidFill>
                  <a:srgbClr val="A50021"/>
                </a:solidFill>
              </a:rPr>
              <a:t>схьаяьхха</a:t>
            </a:r>
            <a:r>
              <a:rPr lang="ru-RU" sz="2200" dirty="0">
                <a:solidFill>
                  <a:srgbClr val="A50021"/>
                </a:solidFill>
              </a:rPr>
              <a:t> </a:t>
            </a:r>
            <a:r>
              <a:rPr lang="ru-RU" sz="2200" dirty="0" err="1">
                <a:solidFill>
                  <a:srgbClr val="A50021"/>
                </a:solidFill>
              </a:rPr>
              <a:t>хилла</a:t>
            </a:r>
            <a:r>
              <a:rPr lang="ru-RU" sz="2200" dirty="0">
                <a:solidFill>
                  <a:srgbClr val="A50021"/>
                </a:solidFill>
              </a:rPr>
              <a:t> Днепр хина </a:t>
            </a:r>
            <a:r>
              <a:rPr lang="ru-RU" sz="2200" dirty="0" err="1">
                <a:solidFill>
                  <a:srgbClr val="A50021"/>
                </a:solidFill>
              </a:rPr>
              <a:t>гондахьара</a:t>
            </a:r>
            <a:r>
              <a:rPr lang="ru-RU" sz="2200" dirty="0">
                <a:solidFill>
                  <a:srgbClr val="A50021"/>
                </a:solidFill>
              </a:rPr>
              <a:t> </a:t>
            </a:r>
            <a:r>
              <a:rPr lang="ru-RU" sz="2200" dirty="0" err="1">
                <a:solidFill>
                  <a:srgbClr val="A50021"/>
                </a:solidFill>
              </a:rPr>
              <a:t>меттигаш</a:t>
            </a:r>
            <a:r>
              <a:rPr lang="ru-RU" sz="2200" dirty="0">
                <a:solidFill>
                  <a:srgbClr val="A50021"/>
                </a:solidFill>
              </a:rPr>
              <a:t>. Ч1ог1а </a:t>
            </a:r>
            <a:r>
              <a:rPr lang="ru-RU" sz="2200" dirty="0" err="1">
                <a:solidFill>
                  <a:srgbClr val="A50021"/>
                </a:solidFill>
              </a:rPr>
              <a:t>майра</a:t>
            </a:r>
            <a:r>
              <a:rPr lang="ru-RU" sz="2200" dirty="0">
                <a:solidFill>
                  <a:srgbClr val="A50021"/>
                </a:solidFill>
              </a:rPr>
              <a:t> а, </a:t>
            </a:r>
            <a:r>
              <a:rPr lang="ru-RU" sz="2200" dirty="0" err="1">
                <a:solidFill>
                  <a:srgbClr val="A50021"/>
                </a:solidFill>
              </a:rPr>
              <a:t>оьзда</a:t>
            </a:r>
            <a:r>
              <a:rPr lang="ru-RU" sz="2200" dirty="0">
                <a:solidFill>
                  <a:srgbClr val="A50021"/>
                </a:solidFill>
              </a:rPr>
              <a:t> а, дика а </a:t>
            </a:r>
            <a:r>
              <a:rPr lang="ru-RU" sz="2200" dirty="0" err="1">
                <a:solidFill>
                  <a:srgbClr val="A50021"/>
                </a:solidFill>
              </a:rPr>
              <a:t>вайн</a:t>
            </a:r>
            <a:r>
              <a:rPr lang="ru-RU" sz="2200" dirty="0">
                <a:solidFill>
                  <a:srgbClr val="A50021"/>
                </a:solidFill>
              </a:rPr>
              <a:t> </a:t>
            </a:r>
            <a:r>
              <a:rPr lang="ru-RU" sz="2200" dirty="0" err="1">
                <a:solidFill>
                  <a:srgbClr val="A50021"/>
                </a:solidFill>
              </a:rPr>
              <a:t>къомана</a:t>
            </a:r>
            <a:r>
              <a:rPr lang="ru-RU" sz="2200" dirty="0">
                <a:solidFill>
                  <a:srgbClr val="A50021"/>
                </a:solidFill>
              </a:rPr>
              <a:t> дозалла </a:t>
            </a:r>
            <a:r>
              <a:rPr lang="ru-RU" sz="2200" dirty="0" err="1">
                <a:solidFill>
                  <a:srgbClr val="A50021"/>
                </a:solidFill>
              </a:rPr>
              <a:t>долш</a:t>
            </a:r>
            <a:r>
              <a:rPr lang="ru-RU" sz="2200" dirty="0">
                <a:solidFill>
                  <a:srgbClr val="A50021"/>
                </a:solidFill>
              </a:rPr>
              <a:t> к1ант </a:t>
            </a:r>
            <a:r>
              <a:rPr lang="ru-RU" sz="2200" dirty="0" err="1">
                <a:solidFill>
                  <a:srgbClr val="A50021"/>
                </a:solidFill>
              </a:rPr>
              <a:t>хилла</a:t>
            </a:r>
            <a:r>
              <a:rPr lang="ru-RU" sz="2200" dirty="0">
                <a:solidFill>
                  <a:srgbClr val="A50021"/>
                </a:solidFill>
              </a:rPr>
              <a:t> и.</a:t>
            </a:r>
            <a:r>
              <a:rPr lang="ru-RU" dirty="0">
                <a:solidFill>
                  <a:srgbClr val="A50021"/>
                </a:solidFill>
              </a:rPr>
              <a:t/>
            </a:r>
            <a:br>
              <a:rPr lang="ru-RU" dirty="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2200" dirty="0"/>
              <a:t/>
            </a:r>
            <a:br>
              <a:rPr lang="ru-RU" sz="2200"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Tree>
    <p:extLst>
      <p:ext uri="{BB962C8B-B14F-4D97-AF65-F5344CB8AC3E}">
        <p14:creationId xmlns:p14="http://schemas.microsoft.com/office/powerpoint/2010/main" val="3208725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2"/>
            <a:ext cx="12206377" cy="6126854"/>
          </a:xfrm>
        </p:spPr>
        <p:txBody>
          <a:bodyPr>
            <a:normAutofit fontScale="90000"/>
          </a:bodyPr>
          <a:lstStyle/>
          <a:p>
            <a:pPr>
              <a:lnSpc>
                <a:spcPct val="107000"/>
              </a:lnSpc>
              <a:spcAft>
                <a:spcPts val="0"/>
              </a:spcAft>
            </a:pPr>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2200" dirty="0" err="1" smtClean="0">
                <a:solidFill>
                  <a:srgbClr val="A50021"/>
                </a:solidFill>
                <a:latin typeface="Times New Roman" panose="02020603050405020304" pitchFamily="18" charset="0"/>
                <a:ea typeface="Calibri" panose="020F0502020204030204" pitchFamily="34" charset="0"/>
                <a:cs typeface="Times New Roman" panose="02020603050405020304" pitchFamily="18" charset="0"/>
              </a:rPr>
              <a:t>Цул</a:t>
            </a:r>
            <a:r>
              <a:rPr lang="ru-RU" sz="2200" dirty="0" smtClean="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rgbClr val="A50021"/>
                </a:solidFill>
                <a:ea typeface="Calibri" panose="020F0502020204030204" pitchFamily="34" charset="0"/>
                <a:cs typeface="Times New Roman" panose="02020603050405020304" pitchFamily="18" charset="0"/>
              </a:rPr>
              <a:t>т1аьхьа </a:t>
            </a:r>
            <a:r>
              <a:rPr lang="ru-RU" sz="2200" dirty="0" err="1">
                <a:solidFill>
                  <a:srgbClr val="A50021"/>
                </a:solidFill>
                <a:ea typeface="Calibri" panose="020F0502020204030204" pitchFamily="34" charset="0"/>
                <a:cs typeface="Times New Roman" panose="02020603050405020304" pitchFamily="18" charset="0"/>
              </a:rPr>
              <a:t>вайн</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кьам</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сибрехь</a:t>
            </a:r>
            <a:r>
              <a:rPr lang="ru-RU" sz="2200" dirty="0">
                <a:solidFill>
                  <a:srgbClr val="A50021"/>
                </a:solidFill>
                <a:ea typeface="Calibri" panose="020F0502020204030204" pitchFamily="34" charset="0"/>
                <a:cs typeface="Times New Roman" panose="02020603050405020304" pitchFamily="18" charset="0"/>
              </a:rPr>
              <a:t> д1адингул т1аьхьа </a:t>
            </a:r>
            <a:r>
              <a:rPr lang="ru-RU" sz="2200" dirty="0" err="1">
                <a:solidFill>
                  <a:srgbClr val="A50021"/>
                </a:solidFill>
                <a:ea typeface="Calibri" panose="020F0502020204030204" pitchFamily="34" charset="0"/>
                <a:cs typeface="Times New Roman" panose="02020603050405020304" pitchFamily="18" charset="0"/>
              </a:rPr>
              <a:t>иза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ваьхна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Киргизехь</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Джалал-Абадехь</a:t>
            </a:r>
            <a:r>
              <a:rPr lang="ru-RU" sz="2200" dirty="0">
                <a:solidFill>
                  <a:srgbClr val="A50021"/>
                </a:solidFill>
                <a:ea typeface="Calibri" panose="020F0502020204030204" pitchFamily="34" charset="0"/>
                <a:cs typeface="Times New Roman" panose="02020603050405020304" pitchFamily="18" charset="0"/>
              </a:rPr>
              <a:t>. 1955 </a:t>
            </a:r>
            <a:r>
              <a:rPr lang="ru-RU" sz="2200" dirty="0" err="1">
                <a:solidFill>
                  <a:srgbClr val="A50021"/>
                </a:solidFill>
                <a:ea typeface="Calibri" panose="020F0502020204030204" pitchFamily="34" charset="0"/>
                <a:cs typeface="Times New Roman" panose="02020603050405020304" pitchFamily="18" charset="0"/>
              </a:rPr>
              <a:t>шо</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кхаччалц</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тайп-тайпана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меттигашкахь</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белхаш</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бина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цо</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Цунна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елла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дуккха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медалаш</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орденаш</a:t>
            </a:r>
            <a:r>
              <a:rPr lang="ru-RU" sz="2200" dirty="0">
                <a:solidFill>
                  <a:srgbClr val="A50021"/>
                </a:solidFill>
                <a:ea typeface="Calibri" panose="020F0502020204030204" pitchFamily="34" charset="0"/>
                <a:cs typeface="Times New Roman" panose="02020603050405020304" pitchFamily="18" charset="0"/>
              </a:rPr>
              <a:t> ю, Ц1е Седа </a:t>
            </a:r>
            <a:r>
              <a:rPr lang="ru-RU" sz="2200" dirty="0" err="1">
                <a:solidFill>
                  <a:srgbClr val="A50021"/>
                </a:solidFill>
                <a:ea typeface="Calibri" panose="020F0502020204030204" pitchFamily="34" charset="0"/>
                <a:cs typeface="Times New Roman" panose="02020603050405020304" pitchFamily="18" charset="0"/>
              </a:rPr>
              <a:t>бу</a:t>
            </a:r>
            <a:r>
              <a:rPr lang="ru-RU" sz="2200" dirty="0" smtClean="0">
                <a:solidFill>
                  <a:srgbClr val="A50021"/>
                </a:solidFill>
                <a:ea typeface="Calibri" panose="020F0502020204030204" pitchFamily="34" charset="0"/>
                <a:cs typeface="Times New Roman" panose="02020603050405020304" pitchFamily="18" charset="0"/>
              </a:rPr>
              <a:t>.</a:t>
            </a:r>
            <a:r>
              <a:rPr lang="ru-RU" sz="2200" dirty="0">
                <a:solidFill>
                  <a:srgbClr val="A50021"/>
                </a:solidFill>
                <a:ea typeface="Calibri" panose="020F0502020204030204" pitchFamily="34" charset="0"/>
                <a:cs typeface="Times New Roman" panose="02020603050405020304" pitchFamily="18" charset="0"/>
              </a:rPr>
              <a:t/>
            </a:r>
            <a:br>
              <a:rPr lang="ru-RU" sz="2200" dirty="0">
                <a:solidFill>
                  <a:srgbClr val="A50021"/>
                </a:solidFill>
                <a:ea typeface="Calibri" panose="020F0502020204030204" pitchFamily="34" charset="0"/>
                <a:cs typeface="Times New Roman" panose="02020603050405020304" pitchFamily="18" charset="0"/>
              </a:rPr>
            </a:br>
            <a:r>
              <a:rPr lang="ru-RU" sz="2200" dirty="0">
                <a:solidFill>
                  <a:srgbClr val="A50021"/>
                </a:solidFill>
                <a:ea typeface="Calibri" panose="020F0502020204030204" pitchFamily="34" charset="0"/>
                <a:cs typeface="Times New Roman" panose="02020603050405020304" pitchFamily="18" charset="0"/>
              </a:rPr>
              <a:t>Т1аьхьара хан </a:t>
            </a:r>
            <a:r>
              <a:rPr lang="ru-RU" sz="2200" dirty="0" err="1">
                <a:solidFill>
                  <a:srgbClr val="A50021"/>
                </a:solidFill>
                <a:ea typeface="Calibri" panose="020F0502020204030204" pitchFamily="34" charset="0"/>
                <a:cs typeface="Times New Roman" panose="02020603050405020304" pitchFamily="18" charset="0"/>
              </a:rPr>
              <a:t>чохь</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Хансултан</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ваьхна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Гуьмсехь,цигахь</a:t>
            </a:r>
            <a:r>
              <a:rPr lang="ru-RU" sz="2200" dirty="0">
                <a:solidFill>
                  <a:srgbClr val="A50021"/>
                </a:solidFill>
                <a:ea typeface="Calibri" panose="020F0502020204030204" pitchFamily="34" charset="0"/>
                <a:cs typeface="Times New Roman" panose="02020603050405020304" pitchFamily="18" charset="0"/>
              </a:rPr>
              <a:t> 2001 </a:t>
            </a:r>
            <a:r>
              <a:rPr lang="ru-RU" sz="2200" dirty="0" err="1">
                <a:solidFill>
                  <a:srgbClr val="A50021"/>
                </a:solidFill>
                <a:ea typeface="Calibri" panose="020F0502020204030204" pitchFamily="34" charset="0"/>
                <a:cs typeface="Times New Roman" panose="02020603050405020304" pitchFamily="18" charset="0"/>
              </a:rPr>
              <a:t>шарахь</a:t>
            </a:r>
            <a:r>
              <a:rPr lang="ru-RU" sz="2200" dirty="0">
                <a:solidFill>
                  <a:srgbClr val="A50021"/>
                </a:solidFill>
                <a:ea typeface="Calibri" panose="020F0502020204030204" pitchFamily="34" charset="0"/>
                <a:cs typeface="Times New Roman" panose="02020603050405020304" pitchFamily="18" charset="0"/>
              </a:rPr>
              <a:t> май </a:t>
            </a:r>
            <a:r>
              <a:rPr lang="ru-RU" sz="2200" dirty="0" err="1">
                <a:solidFill>
                  <a:srgbClr val="A50021"/>
                </a:solidFill>
                <a:ea typeface="Calibri" panose="020F0502020204030204" pitchFamily="34" charset="0"/>
                <a:cs typeface="Times New Roman" panose="02020603050405020304" pitchFamily="18" charset="0"/>
              </a:rPr>
              <a:t>баттахь</a:t>
            </a:r>
            <a:r>
              <a:rPr lang="ru-RU" sz="2200" dirty="0">
                <a:solidFill>
                  <a:srgbClr val="A50021"/>
                </a:solidFill>
                <a:ea typeface="Calibri" panose="020F0502020204030204" pitchFamily="34" charset="0"/>
                <a:cs typeface="Times New Roman" panose="02020603050405020304" pitchFamily="18" charset="0"/>
              </a:rPr>
              <a:t> д1акхалхар </a:t>
            </a:r>
            <a:r>
              <a:rPr lang="ru-RU" sz="2200" dirty="0" err="1">
                <a:solidFill>
                  <a:srgbClr val="A50021"/>
                </a:solidFill>
                <a:ea typeface="Calibri" panose="020F0502020204030204" pitchFamily="34" charset="0"/>
                <a:cs typeface="Times New Roman" panose="02020603050405020304" pitchFamily="18" charset="0"/>
              </a:rPr>
              <a:t>хилла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цуна</a:t>
            </a:r>
            <a:r>
              <a:rPr lang="ru-RU" sz="2200" dirty="0">
                <a:solidFill>
                  <a:srgbClr val="A50021"/>
                </a:solidFill>
                <a:ea typeface="Calibri" panose="020F0502020204030204" pitchFamily="34" charset="0"/>
                <a:cs typeface="Times New Roman" panose="02020603050405020304" pitchFamily="18" charset="0"/>
              </a:rPr>
              <a:t>. Дала </a:t>
            </a:r>
            <a:r>
              <a:rPr lang="ru-RU" sz="2200" dirty="0" err="1">
                <a:solidFill>
                  <a:srgbClr val="A50021"/>
                </a:solidFill>
                <a:ea typeface="Calibri" panose="020F0502020204030204" pitchFamily="34" charset="0"/>
                <a:cs typeface="Times New Roman" panose="02020603050405020304" pitchFamily="18" charset="0"/>
              </a:rPr>
              <a:t>геч</a:t>
            </a:r>
            <a:r>
              <a:rPr lang="ru-RU" sz="2200" dirty="0">
                <a:solidFill>
                  <a:srgbClr val="A50021"/>
                </a:solidFill>
                <a:ea typeface="Calibri" panose="020F0502020204030204" pitchFamily="34" charset="0"/>
                <a:cs typeface="Times New Roman" panose="02020603050405020304" pitchFamily="18" charset="0"/>
              </a:rPr>
              <a:t> дойла </a:t>
            </a:r>
            <a:r>
              <a:rPr lang="ru-RU" sz="2200" dirty="0" err="1">
                <a:solidFill>
                  <a:srgbClr val="A50021"/>
                </a:solidFill>
                <a:ea typeface="Calibri" panose="020F0502020204030204" pitchFamily="34" charset="0"/>
                <a:cs typeface="Times New Roman" panose="02020603050405020304" pitchFamily="18" charset="0"/>
              </a:rPr>
              <a:t>цунна</a:t>
            </a:r>
            <a:r>
              <a:rPr lang="ru-RU" sz="2200" dirty="0">
                <a:solidFill>
                  <a:srgbClr val="A50021"/>
                </a:solidFill>
                <a:ea typeface="Calibri" panose="020F0502020204030204" pitchFamily="34" charset="0"/>
                <a:cs typeface="Times New Roman" panose="02020603050405020304" pitchFamily="18" charset="0"/>
              </a:rPr>
              <a:t> </a:t>
            </a:r>
            <a:r>
              <a:rPr lang="ru-RU" sz="2200" dirty="0" smtClean="0">
                <a:solidFill>
                  <a:srgbClr val="A50021"/>
                </a:solidFill>
                <a:ea typeface="Calibri" panose="020F0502020204030204" pitchFamily="34" charset="0"/>
                <a:cs typeface="Times New Roman" panose="02020603050405020304" pitchFamily="18" charset="0"/>
              </a:rPr>
              <a:t>!</a:t>
            </a:r>
            <a:r>
              <a:rPr lang="ru-RU" sz="2200" dirty="0">
                <a:solidFill>
                  <a:srgbClr val="A50021"/>
                </a:solidFill>
                <a:ea typeface="Calibri" panose="020F0502020204030204" pitchFamily="34" charset="0"/>
                <a:cs typeface="Times New Roman" panose="02020603050405020304" pitchFamily="18" charset="0"/>
              </a:rPr>
              <a:t/>
            </a:r>
            <a:br>
              <a:rPr lang="ru-RU" sz="2200" dirty="0">
                <a:solidFill>
                  <a:srgbClr val="A50021"/>
                </a:solidFill>
                <a:ea typeface="Calibri" panose="020F0502020204030204" pitchFamily="34" charset="0"/>
                <a:cs typeface="Times New Roman" panose="02020603050405020304" pitchFamily="18" charset="0"/>
              </a:rPr>
            </a:br>
            <a:r>
              <a:rPr lang="ru-RU" sz="2200" b="1" dirty="0">
                <a:solidFill>
                  <a:srgbClr val="A50021"/>
                </a:solidFill>
                <a:ea typeface="Calibri" panose="020F0502020204030204" pitchFamily="34" charset="0"/>
                <a:cs typeface="Times New Roman" panose="02020603050405020304" pitchFamily="18" charset="0"/>
              </a:rPr>
              <a:t>8</a:t>
            </a:r>
            <a:r>
              <a:rPr lang="ru-RU" sz="2200" b="1" dirty="0" smtClean="0">
                <a:solidFill>
                  <a:srgbClr val="A50021"/>
                </a:solidFill>
                <a:ea typeface="Calibri" panose="020F0502020204030204" pitchFamily="34" charset="0"/>
                <a:cs typeface="Times New Roman" panose="02020603050405020304" pitchFamily="18" charset="0"/>
              </a:rPr>
              <a:t>. Сада1аран </a:t>
            </a:r>
            <a:r>
              <a:rPr lang="ru-RU" sz="2200" b="1" dirty="0" err="1">
                <a:solidFill>
                  <a:srgbClr val="A50021"/>
                </a:solidFill>
                <a:ea typeface="Calibri" panose="020F0502020204030204" pitchFamily="34" charset="0"/>
                <a:cs typeface="Times New Roman" panose="02020603050405020304" pitchFamily="18" charset="0"/>
              </a:rPr>
              <a:t>минот</a:t>
            </a:r>
            <a:r>
              <a:rPr lang="ru-RU" sz="2200" b="1" dirty="0">
                <a:solidFill>
                  <a:srgbClr val="A50021"/>
                </a:solidFill>
                <a:ea typeface="Calibri" panose="020F0502020204030204" pitchFamily="34" charset="0"/>
                <a:cs typeface="Times New Roman" panose="02020603050405020304" pitchFamily="18" charset="0"/>
              </a:rPr>
              <a:t> </a:t>
            </a:r>
            <a:br>
              <a:rPr lang="ru-RU" sz="2200" b="1" dirty="0">
                <a:solidFill>
                  <a:srgbClr val="A50021"/>
                </a:solidFill>
                <a:ea typeface="Calibri" panose="020F0502020204030204" pitchFamily="34" charset="0"/>
                <a:cs typeface="Times New Roman" panose="02020603050405020304" pitchFamily="18" charset="0"/>
              </a:rPr>
            </a:br>
            <a:r>
              <a:rPr lang="ru-RU" sz="2200" dirty="0" err="1">
                <a:solidFill>
                  <a:srgbClr val="A50021"/>
                </a:solidFill>
                <a:ea typeface="Calibri" panose="020F0502020204030204" pitchFamily="34" charset="0"/>
                <a:cs typeface="Times New Roman" panose="02020603050405020304" pitchFamily="18" charset="0"/>
              </a:rPr>
              <a:t>Лекхачу</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лаьмнашкахь</a:t>
            </a:r>
            <a:r>
              <a:rPr lang="ru-RU" sz="2200" dirty="0">
                <a:solidFill>
                  <a:srgbClr val="A50021"/>
                </a:solidFill>
                <a:ea typeface="Calibri" panose="020F0502020204030204" pitchFamily="34" charset="0"/>
                <a:cs typeface="Times New Roman" panose="02020603050405020304" pitchFamily="18" charset="0"/>
              </a:rPr>
              <a:t> </a:t>
            </a:r>
            <a:br>
              <a:rPr lang="ru-RU" sz="2200" dirty="0">
                <a:solidFill>
                  <a:srgbClr val="A50021"/>
                </a:solidFill>
                <a:ea typeface="Calibri" panose="020F0502020204030204" pitchFamily="34" charset="0"/>
                <a:cs typeface="Times New Roman" panose="02020603050405020304" pitchFamily="18" charset="0"/>
              </a:rPr>
            </a:br>
            <a:r>
              <a:rPr lang="ru-RU" sz="2200" dirty="0">
                <a:solidFill>
                  <a:srgbClr val="A50021"/>
                </a:solidFill>
                <a:ea typeface="Calibri" panose="020F0502020204030204" pitchFamily="34" charset="0"/>
                <a:cs typeface="Times New Roman" panose="02020603050405020304" pitchFamily="18" charset="0"/>
              </a:rPr>
              <a:t>Г1амарийн </a:t>
            </a:r>
            <a:r>
              <a:rPr lang="ru-RU" sz="2200" dirty="0" err="1">
                <a:solidFill>
                  <a:srgbClr val="A50021"/>
                </a:solidFill>
                <a:ea typeface="Calibri" panose="020F0502020204030204" pitchFamily="34" charset="0"/>
                <a:cs typeface="Times New Roman" panose="02020603050405020304" pitchFamily="18" charset="0"/>
              </a:rPr>
              <a:t>аренашкахь</a:t>
            </a:r>
            <a:r>
              <a:rPr lang="ru-RU" sz="2200" dirty="0">
                <a:solidFill>
                  <a:srgbClr val="A50021"/>
                </a:solidFill>
                <a:ea typeface="Calibri" panose="020F0502020204030204" pitchFamily="34" charset="0"/>
                <a:cs typeface="Times New Roman" panose="02020603050405020304" pitchFamily="18" charset="0"/>
              </a:rPr>
              <a:t> </a:t>
            </a:r>
            <a:br>
              <a:rPr lang="ru-RU" sz="2200" dirty="0">
                <a:solidFill>
                  <a:srgbClr val="A50021"/>
                </a:solidFill>
                <a:ea typeface="Calibri" panose="020F0502020204030204" pitchFamily="34" charset="0"/>
                <a:cs typeface="Times New Roman" panose="02020603050405020304" pitchFamily="18" charset="0"/>
              </a:rPr>
            </a:br>
            <a:r>
              <a:rPr lang="ru-RU" sz="2200" dirty="0" err="1">
                <a:solidFill>
                  <a:srgbClr val="A50021"/>
                </a:solidFill>
                <a:ea typeface="Calibri" panose="020F0502020204030204" pitchFamily="34" charset="0"/>
                <a:cs typeface="Times New Roman" panose="02020603050405020304" pitchFamily="18" charset="0"/>
              </a:rPr>
              <a:t>Вайн</a:t>
            </a:r>
            <a:r>
              <a:rPr lang="ru-RU" sz="2200" dirty="0">
                <a:solidFill>
                  <a:srgbClr val="A50021"/>
                </a:solidFill>
                <a:ea typeface="Calibri" panose="020F0502020204030204" pitchFamily="34" charset="0"/>
                <a:cs typeface="Times New Roman" panose="02020603050405020304" pitchFamily="18" charset="0"/>
              </a:rPr>
              <a:t> Даймохк </a:t>
            </a:r>
            <a:r>
              <a:rPr lang="ru-RU" sz="2200" dirty="0" err="1">
                <a:solidFill>
                  <a:srgbClr val="A50021"/>
                </a:solidFill>
                <a:ea typeface="Calibri" panose="020F0502020204030204" pitchFamily="34" charset="0"/>
                <a:cs typeface="Times New Roman" panose="02020603050405020304" pitchFamily="18" charset="0"/>
              </a:rPr>
              <a:t>ларбеш</a:t>
            </a:r>
            <a:r>
              <a:rPr lang="ru-RU" sz="2200" dirty="0">
                <a:solidFill>
                  <a:srgbClr val="A50021"/>
                </a:solidFill>
                <a:ea typeface="Calibri" panose="020F0502020204030204" pitchFamily="34" charset="0"/>
                <a:cs typeface="Times New Roman" panose="02020603050405020304" pitchFamily="18" charset="0"/>
              </a:rPr>
              <a:t> </a:t>
            </a:r>
            <a:br>
              <a:rPr lang="ru-RU" sz="2200" dirty="0">
                <a:solidFill>
                  <a:srgbClr val="A50021"/>
                </a:solidFill>
                <a:ea typeface="Calibri" panose="020F0502020204030204" pitchFamily="34" charset="0"/>
                <a:cs typeface="Times New Roman" panose="02020603050405020304" pitchFamily="18" charset="0"/>
              </a:rPr>
            </a:br>
            <a:r>
              <a:rPr lang="ru-RU" sz="2200" dirty="0" err="1">
                <a:solidFill>
                  <a:srgbClr val="A50021"/>
                </a:solidFill>
                <a:ea typeface="Calibri" panose="020F0502020204030204" pitchFamily="34" charset="0"/>
                <a:cs typeface="Times New Roman" panose="02020603050405020304" pitchFamily="18" charset="0"/>
              </a:rPr>
              <a:t>Салти</a:t>
            </a:r>
            <a:r>
              <a:rPr lang="ru-RU" sz="2200" dirty="0">
                <a:solidFill>
                  <a:srgbClr val="A50021"/>
                </a:solidFill>
                <a:ea typeface="Calibri" panose="020F0502020204030204" pitchFamily="34" charset="0"/>
                <a:cs typeface="Times New Roman" panose="02020603050405020304" pitchFamily="18" charset="0"/>
              </a:rPr>
              <a:t> ву,</a:t>
            </a:r>
            <a:br>
              <a:rPr lang="ru-RU" sz="2200" dirty="0">
                <a:solidFill>
                  <a:srgbClr val="A50021"/>
                </a:solidFill>
                <a:ea typeface="Calibri" panose="020F0502020204030204" pitchFamily="34" charset="0"/>
                <a:cs typeface="Times New Roman" panose="02020603050405020304" pitchFamily="18" charset="0"/>
              </a:rPr>
            </a:br>
            <a:r>
              <a:rPr lang="ru-RU" sz="2200" dirty="0" err="1">
                <a:solidFill>
                  <a:srgbClr val="A50021"/>
                </a:solidFill>
                <a:ea typeface="Calibri" panose="020F0502020204030204" pitchFamily="34" charset="0"/>
                <a:cs typeface="Times New Roman" panose="02020603050405020304" pitchFamily="18" charset="0"/>
              </a:rPr>
              <a:t>Стигалахь</a:t>
            </a:r>
            <a:r>
              <a:rPr lang="ru-RU" sz="2200" dirty="0">
                <a:solidFill>
                  <a:srgbClr val="A50021"/>
                </a:solidFill>
                <a:ea typeface="Calibri" panose="020F0502020204030204" pitchFamily="34" charset="0"/>
                <a:cs typeface="Times New Roman" panose="02020603050405020304" pitchFamily="18" charset="0"/>
              </a:rPr>
              <a:t> а ха до </a:t>
            </a:r>
            <a:br>
              <a:rPr lang="ru-RU" sz="2200" dirty="0">
                <a:solidFill>
                  <a:srgbClr val="A50021"/>
                </a:solidFill>
                <a:ea typeface="Calibri" panose="020F0502020204030204" pitchFamily="34" charset="0"/>
                <a:cs typeface="Times New Roman" panose="02020603050405020304" pitchFamily="18" charset="0"/>
              </a:rPr>
            </a:br>
            <a:r>
              <a:rPr lang="ru-RU" sz="2200" dirty="0">
                <a:solidFill>
                  <a:srgbClr val="A50021"/>
                </a:solidFill>
                <a:ea typeface="Calibri" panose="020F0502020204030204" pitchFamily="34" charset="0"/>
                <a:cs typeface="Times New Roman" panose="02020603050405020304" pitchFamily="18" charset="0"/>
              </a:rPr>
              <a:t>Х1орда </a:t>
            </a:r>
            <a:r>
              <a:rPr lang="ru-RU" sz="2200" dirty="0" err="1">
                <a:solidFill>
                  <a:srgbClr val="A50021"/>
                </a:solidFill>
                <a:ea typeface="Calibri" panose="020F0502020204030204" pitchFamily="34" charset="0"/>
                <a:cs typeface="Times New Roman" panose="02020603050405020304" pitchFamily="18" charset="0"/>
              </a:rPr>
              <a:t>чохь</a:t>
            </a:r>
            <a:r>
              <a:rPr lang="ru-RU" sz="2200" dirty="0">
                <a:solidFill>
                  <a:srgbClr val="A50021"/>
                </a:solidFill>
                <a:ea typeface="Calibri" panose="020F0502020204030204" pitchFamily="34" charset="0"/>
                <a:cs typeface="Times New Roman" panose="02020603050405020304" pitchFamily="18" charset="0"/>
              </a:rPr>
              <a:t> а </a:t>
            </a:r>
            <a:r>
              <a:rPr lang="ru-RU" sz="2200" dirty="0" err="1">
                <a:solidFill>
                  <a:srgbClr val="A50021"/>
                </a:solidFill>
                <a:ea typeface="Calibri" panose="020F0502020204030204" pitchFamily="34" charset="0"/>
                <a:cs typeface="Times New Roman" panose="02020603050405020304" pitchFamily="18" charset="0"/>
              </a:rPr>
              <a:t>лардо</a:t>
            </a:r>
            <a:r>
              <a:rPr lang="ru-RU" sz="2200" dirty="0">
                <a:solidFill>
                  <a:srgbClr val="A50021"/>
                </a:solidFill>
                <a:ea typeface="Calibri" panose="020F0502020204030204" pitchFamily="34" charset="0"/>
                <a:cs typeface="Times New Roman" panose="02020603050405020304" pitchFamily="18" charset="0"/>
              </a:rPr>
              <a:t>-</a:t>
            </a:r>
            <a:br>
              <a:rPr lang="ru-RU" sz="2200" dirty="0">
                <a:solidFill>
                  <a:srgbClr val="A50021"/>
                </a:solidFill>
                <a:ea typeface="Calibri" panose="020F0502020204030204" pitchFamily="34" charset="0"/>
                <a:cs typeface="Times New Roman" panose="02020603050405020304" pitchFamily="18" charset="0"/>
              </a:rPr>
            </a:br>
            <a:r>
              <a:rPr lang="ru-RU" sz="2200" dirty="0" err="1">
                <a:solidFill>
                  <a:srgbClr val="A50021"/>
                </a:solidFill>
                <a:ea typeface="Calibri" panose="020F0502020204030204" pitchFamily="34" charset="0"/>
                <a:cs typeface="Times New Roman" panose="02020603050405020304" pitchFamily="18" charset="0"/>
              </a:rPr>
              <a:t>Вайн</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маршо</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ларйеш</a:t>
            </a:r>
            <a:r>
              <a:rPr lang="ru-RU" sz="2200" dirty="0">
                <a:solidFill>
                  <a:srgbClr val="A50021"/>
                </a:solidFill>
                <a:ea typeface="Calibri" panose="020F0502020204030204" pitchFamily="34" charset="0"/>
                <a:cs typeface="Times New Roman" panose="02020603050405020304" pitchFamily="18" charset="0"/>
              </a:rPr>
              <a:t>-</a:t>
            </a:r>
            <a:br>
              <a:rPr lang="ru-RU" sz="2200" dirty="0">
                <a:solidFill>
                  <a:srgbClr val="A50021"/>
                </a:solidFill>
                <a:ea typeface="Calibri" panose="020F0502020204030204" pitchFamily="34" charset="0"/>
                <a:cs typeface="Times New Roman" panose="02020603050405020304" pitchFamily="18" charset="0"/>
              </a:rPr>
            </a:br>
            <a:r>
              <a:rPr lang="ru-RU" sz="2200" dirty="0" err="1">
                <a:solidFill>
                  <a:srgbClr val="A50021"/>
                </a:solidFill>
                <a:ea typeface="Calibri" panose="020F0502020204030204" pitchFamily="34" charset="0"/>
                <a:cs typeface="Times New Roman" panose="02020603050405020304" pitchFamily="18" charset="0"/>
              </a:rPr>
              <a:t>Салти</a:t>
            </a:r>
            <a:r>
              <a:rPr lang="ru-RU" sz="2200" dirty="0">
                <a:solidFill>
                  <a:srgbClr val="A50021"/>
                </a:solidFill>
                <a:ea typeface="Calibri" panose="020F0502020204030204" pitchFamily="34" charset="0"/>
                <a:cs typeface="Times New Roman" panose="02020603050405020304" pitchFamily="18" charset="0"/>
              </a:rPr>
              <a:t> ву .</a:t>
            </a:r>
            <a:br>
              <a:rPr lang="ru-RU" sz="2200" dirty="0">
                <a:solidFill>
                  <a:srgbClr val="A50021"/>
                </a:solidFill>
                <a:ea typeface="Calibri" panose="020F0502020204030204" pitchFamily="34" charset="0"/>
                <a:cs typeface="Times New Roman" panose="02020603050405020304" pitchFamily="18" charset="0"/>
              </a:rPr>
            </a:br>
            <a:r>
              <a:rPr lang="ru-RU" sz="2200" dirty="0">
                <a:solidFill>
                  <a:srgbClr val="A50021"/>
                </a:solidFill>
                <a:ea typeface="Calibri" panose="020F0502020204030204" pitchFamily="34" charset="0"/>
                <a:cs typeface="Times New Roman" panose="02020603050405020304" pitchFamily="18" charset="0"/>
              </a:rPr>
              <a:t>Дог1а дарах ,</a:t>
            </a:r>
            <a:br>
              <a:rPr lang="ru-RU" sz="2200" dirty="0">
                <a:solidFill>
                  <a:srgbClr val="A50021"/>
                </a:solidFill>
                <a:ea typeface="Calibri" panose="020F0502020204030204" pitchFamily="34" charset="0"/>
                <a:cs typeface="Times New Roman" panose="02020603050405020304" pitchFamily="18" charset="0"/>
              </a:rPr>
            </a:br>
            <a:r>
              <a:rPr lang="ru-RU" sz="2200" dirty="0">
                <a:solidFill>
                  <a:srgbClr val="A50021"/>
                </a:solidFill>
                <a:ea typeface="Calibri" panose="020F0502020204030204" pitchFamily="34" charset="0"/>
                <a:cs typeface="Times New Roman" panose="02020603050405020304" pitchFamily="18" charset="0"/>
              </a:rPr>
              <a:t>Ло </a:t>
            </a:r>
            <a:r>
              <a:rPr lang="ru-RU" sz="2200" dirty="0" err="1">
                <a:solidFill>
                  <a:srgbClr val="A50021"/>
                </a:solidFill>
                <a:ea typeface="Calibri" panose="020F0502020204030204" pitchFamily="34" charset="0"/>
                <a:cs typeface="Times New Roman" panose="02020603050405020304" pitchFamily="18" charset="0"/>
              </a:rPr>
              <a:t>дилларх</a:t>
            </a:r>
            <a:r>
              <a:rPr lang="ru-RU" sz="2200" dirty="0">
                <a:solidFill>
                  <a:srgbClr val="A50021"/>
                </a:solidFill>
                <a:ea typeface="Calibri" panose="020F0502020204030204" pitchFamily="34" charset="0"/>
                <a:cs typeface="Times New Roman" panose="02020603050405020304" pitchFamily="18" charset="0"/>
              </a:rPr>
              <a:t>,</a:t>
            </a:r>
            <a:br>
              <a:rPr lang="ru-RU" sz="2200" dirty="0">
                <a:solidFill>
                  <a:srgbClr val="A50021"/>
                </a:solidFill>
                <a:ea typeface="Calibri" panose="020F0502020204030204" pitchFamily="34" charset="0"/>
                <a:cs typeface="Times New Roman" panose="02020603050405020304" pitchFamily="18" charset="0"/>
              </a:rPr>
            </a:br>
            <a:r>
              <a:rPr lang="ru-RU" sz="2200" dirty="0" err="1">
                <a:solidFill>
                  <a:srgbClr val="A50021"/>
                </a:solidFill>
                <a:ea typeface="Calibri" panose="020F0502020204030204" pitchFamily="34" charset="0"/>
                <a:cs typeface="Times New Roman" panose="02020603050405020304" pitchFamily="18" charset="0"/>
              </a:rPr>
              <a:t>Малх</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къегина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хьажарх</a:t>
            </a:r>
            <a:r>
              <a:rPr lang="ru-RU" sz="2200" dirty="0">
                <a:solidFill>
                  <a:srgbClr val="A50021"/>
                </a:solidFill>
                <a:ea typeface="Calibri" panose="020F0502020204030204" pitchFamily="34" charset="0"/>
                <a:cs typeface="Times New Roman" panose="02020603050405020304" pitchFamily="18" charset="0"/>
              </a:rPr>
              <a:t>,</a:t>
            </a:r>
            <a:br>
              <a:rPr lang="ru-RU" sz="2200" dirty="0">
                <a:solidFill>
                  <a:srgbClr val="A50021"/>
                </a:solidFill>
                <a:ea typeface="Calibri" panose="020F0502020204030204" pitchFamily="34" charset="0"/>
                <a:cs typeface="Times New Roman" panose="02020603050405020304" pitchFamily="18" charset="0"/>
              </a:rPr>
            </a:br>
            <a:r>
              <a:rPr lang="ru-RU" sz="2200" dirty="0">
                <a:solidFill>
                  <a:srgbClr val="A50021"/>
                </a:solidFill>
                <a:ea typeface="Calibri" panose="020F0502020204030204" pitchFamily="34" charset="0"/>
                <a:cs typeface="Times New Roman" panose="02020603050405020304" pitchFamily="18" charset="0"/>
              </a:rPr>
              <a:t>Шен дег1 </a:t>
            </a:r>
            <a:r>
              <a:rPr lang="ru-RU" sz="2200" dirty="0" err="1">
                <a:solidFill>
                  <a:srgbClr val="A50021"/>
                </a:solidFill>
                <a:ea typeface="Calibri" panose="020F0502020204030204" pitchFamily="34" charset="0"/>
                <a:cs typeface="Times New Roman" panose="02020603050405020304" pitchFamily="18" charset="0"/>
              </a:rPr>
              <a:t>ца</a:t>
            </a:r>
            <a:r>
              <a:rPr lang="ru-RU" sz="2200" dirty="0">
                <a:solidFill>
                  <a:srgbClr val="A50021"/>
                </a:solidFill>
                <a:ea typeface="Calibri" panose="020F0502020204030204" pitchFamily="34" charset="0"/>
                <a:cs typeface="Times New Roman" panose="02020603050405020304" pitchFamily="18" charset="0"/>
              </a:rPr>
              <a:t> </a:t>
            </a:r>
            <a:r>
              <a:rPr lang="ru-RU" sz="2200" dirty="0" err="1">
                <a:solidFill>
                  <a:srgbClr val="A50021"/>
                </a:solidFill>
                <a:ea typeface="Calibri" panose="020F0502020204030204" pitchFamily="34" charset="0"/>
                <a:cs typeface="Times New Roman" panose="02020603050405020304" pitchFamily="18" charset="0"/>
              </a:rPr>
              <a:t>кхоош</a:t>
            </a:r>
            <a:r>
              <a:rPr lang="ru-RU" sz="2200" dirty="0">
                <a:solidFill>
                  <a:srgbClr val="A50021"/>
                </a:solidFill>
                <a:ea typeface="Calibri" panose="020F0502020204030204" pitchFamily="34" charset="0"/>
                <a:cs typeface="Times New Roman" panose="02020603050405020304" pitchFamily="18" charset="0"/>
              </a:rPr>
              <a:t> </a:t>
            </a:r>
            <a:br>
              <a:rPr lang="ru-RU" sz="2200" dirty="0">
                <a:solidFill>
                  <a:srgbClr val="A50021"/>
                </a:solidFill>
                <a:ea typeface="Calibri" panose="020F0502020204030204" pitchFamily="34" charset="0"/>
                <a:cs typeface="Times New Roman" panose="02020603050405020304" pitchFamily="18" charset="0"/>
              </a:rPr>
            </a:br>
            <a:r>
              <a:rPr lang="ru-RU" sz="2200" dirty="0" err="1">
                <a:solidFill>
                  <a:srgbClr val="A50021"/>
                </a:solidFill>
                <a:ea typeface="Calibri" panose="020F0502020204030204" pitchFamily="34" charset="0"/>
                <a:cs typeface="Times New Roman" panose="02020603050405020304" pitchFamily="18" charset="0"/>
              </a:rPr>
              <a:t>Вайн</a:t>
            </a:r>
            <a:r>
              <a:rPr lang="ru-RU" sz="2200" dirty="0">
                <a:solidFill>
                  <a:srgbClr val="A50021"/>
                </a:solidFill>
                <a:ea typeface="Calibri" panose="020F0502020204030204" pitchFamily="34" charset="0"/>
                <a:cs typeface="Times New Roman" panose="02020603050405020304" pitchFamily="18" charset="0"/>
              </a:rPr>
              <a:t> доза </a:t>
            </a:r>
            <a:r>
              <a:rPr lang="ru-RU" sz="2200" dirty="0" err="1">
                <a:solidFill>
                  <a:srgbClr val="A50021"/>
                </a:solidFill>
                <a:ea typeface="Calibri" panose="020F0502020204030204" pitchFamily="34" charset="0"/>
                <a:cs typeface="Times New Roman" panose="02020603050405020304" pitchFamily="18" charset="0"/>
              </a:rPr>
              <a:t>лардеш</a:t>
            </a:r>
            <a:r>
              <a:rPr lang="ru-RU" sz="2200" dirty="0">
                <a:solidFill>
                  <a:srgbClr val="A50021"/>
                </a:solidFill>
                <a:ea typeface="Calibri" panose="020F0502020204030204" pitchFamily="34" charset="0"/>
                <a:cs typeface="Times New Roman" panose="02020603050405020304" pitchFamily="18" charset="0"/>
              </a:rPr>
              <a:t/>
            </a:r>
            <a:br>
              <a:rPr lang="ru-RU" sz="2200" dirty="0">
                <a:solidFill>
                  <a:srgbClr val="A50021"/>
                </a:solidFill>
                <a:ea typeface="Calibri" panose="020F0502020204030204" pitchFamily="34" charset="0"/>
                <a:cs typeface="Times New Roman" panose="02020603050405020304" pitchFamily="18" charset="0"/>
              </a:rPr>
            </a:br>
            <a:r>
              <a:rPr lang="ru-RU" sz="2200" dirty="0" err="1">
                <a:solidFill>
                  <a:srgbClr val="A50021"/>
                </a:solidFill>
                <a:ea typeface="Calibri" panose="020F0502020204030204" pitchFamily="34" charset="0"/>
                <a:cs typeface="Times New Roman" panose="02020603050405020304" pitchFamily="18" charset="0"/>
              </a:rPr>
              <a:t>Салти</a:t>
            </a:r>
            <a:r>
              <a:rPr lang="ru-RU" sz="2200" dirty="0">
                <a:solidFill>
                  <a:srgbClr val="A50021"/>
                </a:solidFill>
                <a:ea typeface="Calibri" panose="020F0502020204030204" pitchFamily="34" charset="0"/>
                <a:cs typeface="Times New Roman" panose="02020603050405020304" pitchFamily="18" charset="0"/>
              </a:rPr>
              <a:t> ву!</a:t>
            </a:r>
            <a:r>
              <a:rPr lang="ru-RU" sz="2800" dirty="0">
                <a:solidFill>
                  <a:srgbClr val="A50021"/>
                </a:solidFill>
                <a:ea typeface="Calibri" panose="020F0502020204030204" pitchFamily="34" charset="0"/>
                <a:cs typeface="Times New Roman" panose="02020603050405020304" pitchFamily="18" charset="0"/>
              </a:rPr>
              <a:t/>
            </a:r>
            <a:br>
              <a:rPr lang="ru-RU" sz="2800" dirty="0">
                <a:solidFill>
                  <a:srgbClr val="A50021"/>
                </a:solidFill>
                <a:ea typeface="Calibri" panose="020F0502020204030204" pitchFamily="34" charset="0"/>
                <a:cs typeface="Times New Roman" panose="02020603050405020304" pitchFamily="18" charset="0"/>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2200" dirty="0">
                <a:solidFill>
                  <a:srgbClr val="A50021"/>
                </a:solidFill>
              </a:rPr>
              <a:t/>
            </a:r>
            <a:br>
              <a:rPr lang="ru-RU" sz="2200" dirty="0">
                <a:solidFill>
                  <a:srgbClr val="A50021"/>
                </a:solidFill>
              </a:rPr>
            </a:br>
            <a:r>
              <a:rPr lang="ru-RU" sz="2200" dirty="0"/>
              <a:t/>
            </a:r>
            <a:br>
              <a:rPr lang="ru-RU" sz="2200"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Tree>
    <p:extLst>
      <p:ext uri="{BB962C8B-B14F-4D97-AF65-F5344CB8AC3E}">
        <p14:creationId xmlns:p14="http://schemas.microsoft.com/office/powerpoint/2010/main" val="408369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2"/>
            <a:ext cx="12206377" cy="6126854"/>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2200" b="1" dirty="0" smtClean="0">
                <a:solidFill>
                  <a:srgbClr val="A50021"/>
                </a:solidFill>
              </a:rPr>
              <a:t>9- </a:t>
            </a:r>
            <a:r>
              <a:rPr lang="ru-RU" sz="2200" dirty="0" err="1" smtClean="0">
                <a:solidFill>
                  <a:srgbClr val="A50021"/>
                </a:solidFill>
              </a:rPr>
              <a:t>Салти</a:t>
            </a:r>
            <a:r>
              <a:rPr lang="ru-RU" sz="2200" dirty="0" smtClean="0">
                <a:solidFill>
                  <a:srgbClr val="A50021"/>
                </a:solidFill>
              </a:rPr>
              <a:t>, </a:t>
            </a:r>
            <a:r>
              <a:rPr lang="ru-RU" sz="2200" dirty="0" err="1" smtClean="0">
                <a:solidFill>
                  <a:srgbClr val="A50021"/>
                </a:solidFill>
              </a:rPr>
              <a:t>корти</a:t>
            </a:r>
            <a:r>
              <a:rPr lang="ru-RU" sz="2200" dirty="0" smtClean="0">
                <a:solidFill>
                  <a:srgbClr val="A50021"/>
                </a:solidFill>
              </a:rPr>
              <a:t> </a:t>
            </a:r>
            <a:r>
              <a:rPr lang="ru-RU" sz="2200" dirty="0">
                <a:solidFill>
                  <a:srgbClr val="A50021"/>
                </a:solidFill>
              </a:rPr>
              <a:t>т1ехь кхид1а </a:t>
            </a:r>
            <a:r>
              <a:rPr lang="ru-RU" sz="2200" dirty="0" err="1">
                <a:solidFill>
                  <a:srgbClr val="A50021"/>
                </a:solidFill>
              </a:rPr>
              <a:t>некъ</a:t>
            </a:r>
            <a:r>
              <a:rPr lang="ru-RU" sz="2200" dirty="0">
                <a:solidFill>
                  <a:srgbClr val="A50021"/>
                </a:solidFill>
              </a:rPr>
              <a:t> </a:t>
            </a:r>
            <a:r>
              <a:rPr lang="ru-RU" sz="2200" dirty="0" err="1">
                <a:solidFill>
                  <a:srgbClr val="A50021"/>
                </a:solidFill>
              </a:rPr>
              <a:t>мича</a:t>
            </a:r>
            <a:r>
              <a:rPr lang="ru-RU" sz="2200" dirty="0">
                <a:solidFill>
                  <a:srgbClr val="A50021"/>
                </a:solidFill>
              </a:rPr>
              <a:t> </a:t>
            </a:r>
            <a:r>
              <a:rPr lang="ru-RU" sz="2200" dirty="0" err="1">
                <a:solidFill>
                  <a:srgbClr val="A50021"/>
                </a:solidFill>
              </a:rPr>
              <a:t>бу</a:t>
            </a:r>
            <a:r>
              <a:rPr lang="ru-RU" sz="2200" dirty="0">
                <a:solidFill>
                  <a:srgbClr val="A50021"/>
                </a:solidFill>
              </a:rPr>
              <a:t> </a:t>
            </a:r>
            <a:r>
              <a:rPr lang="ru-RU" sz="2200" dirty="0" err="1">
                <a:solidFill>
                  <a:srgbClr val="A50021"/>
                </a:solidFill>
              </a:rPr>
              <a:t>хьовсий</a:t>
            </a:r>
            <a:r>
              <a:rPr lang="ru-RU" sz="2200" dirty="0">
                <a:solidFill>
                  <a:srgbClr val="A50021"/>
                </a:solidFill>
              </a:rPr>
              <a:t> </a:t>
            </a:r>
            <a:r>
              <a:rPr lang="ru-RU" sz="2200" dirty="0" err="1">
                <a:solidFill>
                  <a:srgbClr val="A50021"/>
                </a:solidFill>
              </a:rPr>
              <a:t>вай</a:t>
            </a:r>
            <a:r>
              <a:rPr lang="ru-RU" sz="2200" dirty="0">
                <a:solidFill>
                  <a:srgbClr val="A50021"/>
                </a:solidFill>
              </a:rPr>
              <a:t>?</a:t>
            </a:r>
            <a:br>
              <a:rPr lang="ru-RU" sz="2200" dirty="0">
                <a:solidFill>
                  <a:srgbClr val="A50021"/>
                </a:solidFill>
              </a:rPr>
            </a:br>
            <a:r>
              <a:rPr lang="ru-RU" sz="2200" dirty="0">
                <a:solidFill>
                  <a:srgbClr val="A50021"/>
                </a:solidFill>
              </a:rPr>
              <a:t>-</a:t>
            </a:r>
            <a:r>
              <a:rPr lang="ru-RU" sz="2200" dirty="0" err="1">
                <a:solidFill>
                  <a:srgbClr val="A50021"/>
                </a:solidFill>
              </a:rPr>
              <a:t>Бераш,муьлхачу</a:t>
            </a:r>
            <a:r>
              <a:rPr lang="ru-RU" sz="2200" dirty="0">
                <a:solidFill>
                  <a:srgbClr val="A50021"/>
                </a:solidFill>
              </a:rPr>
              <a:t> станций </a:t>
            </a:r>
            <a:r>
              <a:rPr lang="ru-RU" sz="2200" dirty="0" err="1">
                <a:solidFill>
                  <a:srgbClr val="A50021"/>
                </a:solidFill>
              </a:rPr>
              <a:t>даха</a:t>
            </a:r>
            <a:r>
              <a:rPr lang="ru-RU" sz="2200" dirty="0">
                <a:solidFill>
                  <a:srgbClr val="A50021"/>
                </a:solidFill>
              </a:rPr>
              <a:t> </a:t>
            </a:r>
            <a:r>
              <a:rPr lang="ru-RU" sz="2200" dirty="0" err="1">
                <a:solidFill>
                  <a:srgbClr val="A50021"/>
                </a:solidFill>
              </a:rPr>
              <a:t>деза</a:t>
            </a:r>
            <a:r>
              <a:rPr lang="ru-RU" sz="2200" dirty="0">
                <a:solidFill>
                  <a:srgbClr val="A50021"/>
                </a:solidFill>
              </a:rPr>
              <a:t> </a:t>
            </a:r>
            <a:r>
              <a:rPr lang="ru-RU" sz="2200" dirty="0" err="1">
                <a:solidFill>
                  <a:srgbClr val="A50021"/>
                </a:solidFill>
              </a:rPr>
              <a:t>вай</a:t>
            </a:r>
            <a:r>
              <a:rPr lang="ru-RU" sz="2200" dirty="0">
                <a:solidFill>
                  <a:srgbClr val="A50021"/>
                </a:solidFill>
              </a:rPr>
              <a:t> ?</a:t>
            </a:r>
            <a:br>
              <a:rPr lang="ru-RU" sz="2200" dirty="0">
                <a:solidFill>
                  <a:srgbClr val="A50021"/>
                </a:solidFill>
              </a:rPr>
            </a:br>
            <a:r>
              <a:rPr lang="ru-RU" sz="2200" dirty="0">
                <a:solidFill>
                  <a:srgbClr val="A50021"/>
                </a:solidFill>
              </a:rPr>
              <a:t>Б-(Шолг1ачу)</a:t>
            </a:r>
            <a:br>
              <a:rPr lang="ru-RU" sz="2200" dirty="0">
                <a:solidFill>
                  <a:srgbClr val="A50021"/>
                </a:solidFill>
              </a:rPr>
            </a:br>
            <a:r>
              <a:rPr lang="ru-RU" sz="2200" dirty="0">
                <a:solidFill>
                  <a:srgbClr val="A50021"/>
                </a:solidFill>
              </a:rPr>
              <a:t>- Х1ун </a:t>
            </a:r>
            <a:r>
              <a:rPr lang="ru-RU" sz="2200" dirty="0" err="1">
                <a:solidFill>
                  <a:srgbClr val="A50021"/>
                </a:solidFill>
              </a:rPr>
              <a:t>го</a:t>
            </a:r>
            <a:r>
              <a:rPr lang="ru-RU" sz="2200" dirty="0">
                <a:solidFill>
                  <a:srgbClr val="A50021"/>
                </a:solidFill>
              </a:rPr>
              <a:t> </a:t>
            </a:r>
            <a:r>
              <a:rPr lang="ru-RU" sz="2200" dirty="0" err="1">
                <a:solidFill>
                  <a:srgbClr val="A50021"/>
                </a:solidFill>
              </a:rPr>
              <a:t>шуна</a:t>
            </a:r>
            <a:r>
              <a:rPr lang="ru-RU" sz="2200" dirty="0">
                <a:solidFill>
                  <a:srgbClr val="A50021"/>
                </a:solidFill>
              </a:rPr>
              <a:t> шолг1ачу </a:t>
            </a:r>
            <a:r>
              <a:rPr lang="ru-RU" sz="2200" dirty="0" err="1">
                <a:solidFill>
                  <a:srgbClr val="A50021"/>
                </a:solidFill>
              </a:rPr>
              <a:t>станцехь</a:t>
            </a:r>
            <a:r>
              <a:rPr lang="ru-RU" sz="2200" dirty="0">
                <a:solidFill>
                  <a:srgbClr val="A50021"/>
                </a:solidFill>
              </a:rPr>
              <a:t>?</a:t>
            </a:r>
            <a:br>
              <a:rPr lang="ru-RU" sz="2200" dirty="0">
                <a:solidFill>
                  <a:srgbClr val="A50021"/>
                </a:solidFill>
              </a:rPr>
            </a:br>
            <a:r>
              <a:rPr lang="ru-RU" sz="2200" dirty="0">
                <a:solidFill>
                  <a:srgbClr val="A50021"/>
                </a:solidFill>
              </a:rPr>
              <a:t>Б- (Седа </a:t>
            </a:r>
            <a:r>
              <a:rPr lang="ru-RU" sz="2200" dirty="0" err="1">
                <a:solidFill>
                  <a:srgbClr val="A50021"/>
                </a:solidFill>
              </a:rPr>
              <a:t>го,Бераш</a:t>
            </a:r>
            <a:r>
              <a:rPr lang="ru-RU" sz="2200" dirty="0">
                <a:solidFill>
                  <a:srgbClr val="A50021"/>
                </a:solidFill>
              </a:rPr>
              <a:t> </a:t>
            </a:r>
            <a:r>
              <a:rPr lang="ru-RU" sz="2200" dirty="0" err="1">
                <a:solidFill>
                  <a:srgbClr val="A50021"/>
                </a:solidFill>
              </a:rPr>
              <a:t>го</a:t>
            </a:r>
            <a:r>
              <a:rPr lang="ru-RU" sz="2200" dirty="0">
                <a:solidFill>
                  <a:srgbClr val="A50021"/>
                </a:solidFill>
              </a:rPr>
              <a:t>)</a:t>
            </a:r>
            <a:br>
              <a:rPr lang="ru-RU" sz="2200" dirty="0">
                <a:solidFill>
                  <a:srgbClr val="A50021"/>
                </a:solidFill>
              </a:rPr>
            </a:br>
            <a:r>
              <a:rPr lang="ru-RU" sz="2200" dirty="0">
                <a:solidFill>
                  <a:srgbClr val="A50021"/>
                </a:solidFill>
              </a:rPr>
              <a:t>-Седа-</a:t>
            </a:r>
            <a:r>
              <a:rPr lang="ru-RU" sz="2200" dirty="0" err="1">
                <a:solidFill>
                  <a:srgbClr val="A50021"/>
                </a:solidFill>
              </a:rPr>
              <a:t>иза</a:t>
            </a:r>
            <a:r>
              <a:rPr lang="ru-RU" sz="2200" dirty="0">
                <a:solidFill>
                  <a:srgbClr val="A50021"/>
                </a:solidFill>
              </a:rPr>
              <a:t>, </a:t>
            </a:r>
            <a:r>
              <a:rPr lang="ru-RU" sz="2200" dirty="0" err="1">
                <a:solidFill>
                  <a:srgbClr val="A50021"/>
                </a:solidFill>
              </a:rPr>
              <a:t>вай</a:t>
            </a:r>
            <a:r>
              <a:rPr lang="ru-RU" sz="2200" dirty="0">
                <a:solidFill>
                  <a:srgbClr val="A50021"/>
                </a:solidFill>
              </a:rPr>
              <a:t> </a:t>
            </a:r>
            <a:r>
              <a:rPr lang="ru-RU" sz="2200" dirty="0" err="1">
                <a:solidFill>
                  <a:srgbClr val="A50021"/>
                </a:solidFill>
              </a:rPr>
              <a:t>хьалха</a:t>
            </a:r>
            <a:r>
              <a:rPr lang="ru-RU" sz="2200" dirty="0">
                <a:solidFill>
                  <a:srgbClr val="A50021"/>
                </a:solidFill>
              </a:rPr>
              <a:t> </a:t>
            </a:r>
            <a:r>
              <a:rPr lang="ru-RU" sz="2200" dirty="0" err="1">
                <a:solidFill>
                  <a:srgbClr val="A50021"/>
                </a:solidFill>
              </a:rPr>
              <a:t>ма</a:t>
            </a:r>
            <a:r>
              <a:rPr lang="ru-RU" sz="2200" dirty="0">
                <a:solidFill>
                  <a:srgbClr val="A50021"/>
                </a:solidFill>
              </a:rPr>
              <a:t> </a:t>
            </a:r>
            <a:r>
              <a:rPr lang="ru-RU" sz="2200" dirty="0" err="1">
                <a:solidFill>
                  <a:srgbClr val="A50021"/>
                </a:solidFill>
              </a:rPr>
              <a:t>аллара</a:t>
            </a:r>
            <a:r>
              <a:rPr lang="ru-RU" sz="2200" dirty="0">
                <a:solidFill>
                  <a:srgbClr val="A50021"/>
                </a:solidFill>
              </a:rPr>
              <a:t> </a:t>
            </a:r>
            <a:r>
              <a:rPr lang="ru-RU" sz="2200" dirty="0" err="1">
                <a:solidFill>
                  <a:srgbClr val="A50021"/>
                </a:solidFill>
              </a:rPr>
              <a:t>сий</a:t>
            </a:r>
            <a:r>
              <a:rPr lang="ru-RU" sz="2200" dirty="0">
                <a:solidFill>
                  <a:srgbClr val="A50021"/>
                </a:solidFill>
              </a:rPr>
              <a:t> ду.</a:t>
            </a:r>
            <a:br>
              <a:rPr lang="ru-RU" sz="2200" dirty="0">
                <a:solidFill>
                  <a:srgbClr val="A50021"/>
                </a:solidFill>
              </a:rPr>
            </a:br>
            <a:r>
              <a:rPr lang="ru-RU" sz="2200" dirty="0">
                <a:solidFill>
                  <a:srgbClr val="A50021"/>
                </a:solidFill>
              </a:rPr>
              <a:t>-Бераш,х1унда ду </a:t>
            </a:r>
            <a:r>
              <a:rPr lang="ru-RU" sz="2200" dirty="0" err="1">
                <a:solidFill>
                  <a:srgbClr val="A50021"/>
                </a:solidFill>
              </a:rPr>
              <a:t>ишта</a:t>
            </a:r>
            <a:r>
              <a:rPr lang="ru-RU" sz="2200" dirty="0">
                <a:solidFill>
                  <a:srgbClr val="A50021"/>
                </a:solidFill>
              </a:rPr>
              <a:t> ,</a:t>
            </a:r>
            <a:r>
              <a:rPr lang="ru-RU" sz="2200" dirty="0" err="1">
                <a:solidFill>
                  <a:srgbClr val="A50021"/>
                </a:solidFill>
              </a:rPr>
              <a:t>шуна</a:t>
            </a:r>
            <a:r>
              <a:rPr lang="ru-RU" sz="2200" dirty="0">
                <a:solidFill>
                  <a:srgbClr val="A50021"/>
                </a:solidFill>
              </a:rPr>
              <a:t> </a:t>
            </a:r>
            <a:r>
              <a:rPr lang="ru-RU" sz="2200" dirty="0" err="1">
                <a:solidFill>
                  <a:srgbClr val="A50021"/>
                </a:solidFill>
              </a:rPr>
              <a:t>хетарехь</a:t>
            </a:r>
            <a:r>
              <a:rPr lang="ru-RU" sz="2200" dirty="0">
                <a:solidFill>
                  <a:srgbClr val="A50021"/>
                </a:solidFill>
              </a:rPr>
              <a:t>?</a:t>
            </a:r>
            <a:br>
              <a:rPr lang="ru-RU" sz="2200" dirty="0">
                <a:solidFill>
                  <a:srgbClr val="A50021"/>
                </a:solidFill>
              </a:rPr>
            </a:br>
            <a:r>
              <a:rPr lang="ru-RU" sz="2200" dirty="0">
                <a:solidFill>
                  <a:srgbClr val="A50021"/>
                </a:solidFill>
              </a:rPr>
              <a:t>Б-</a:t>
            </a:r>
            <a:r>
              <a:rPr lang="ru-RU" sz="2200" dirty="0" err="1">
                <a:solidFill>
                  <a:srgbClr val="A50021"/>
                </a:solidFill>
              </a:rPr>
              <a:t>Бераш,уьш</a:t>
            </a:r>
            <a:r>
              <a:rPr lang="ru-RU" sz="2200" dirty="0">
                <a:solidFill>
                  <a:srgbClr val="A50021"/>
                </a:solidFill>
              </a:rPr>
              <a:t> </a:t>
            </a:r>
            <a:r>
              <a:rPr lang="ru-RU" sz="2200" dirty="0" err="1">
                <a:solidFill>
                  <a:srgbClr val="A50021"/>
                </a:solidFill>
              </a:rPr>
              <a:t>тхо</a:t>
            </a:r>
            <a:r>
              <a:rPr lang="ru-RU" sz="2200" dirty="0">
                <a:solidFill>
                  <a:srgbClr val="A50021"/>
                </a:solidFill>
              </a:rPr>
              <a:t> ду </a:t>
            </a:r>
            <a:br>
              <a:rPr lang="ru-RU" sz="2200" dirty="0">
                <a:solidFill>
                  <a:srgbClr val="A50021"/>
                </a:solidFill>
              </a:rPr>
            </a:br>
            <a:r>
              <a:rPr lang="ru-RU" sz="2200" dirty="0">
                <a:solidFill>
                  <a:srgbClr val="A50021"/>
                </a:solidFill>
              </a:rPr>
              <a:t>-</a:t>
            </a:r>
            <a:r>
              <a:rPr lang="ru-RU" sz="2200" dirty="0" err="1">
                <a:solidFill>
                  <a:srgbClr val="A50021"/>
                </a:solidFill>
              </a:rPr>
              <a:t>Делахь</a:t>
            </a:r>
            <a:r>
              <a:rPr lang="ru-RU" sz="2200" dirty="0">
                <a:solidFill>
                  <a:srgbClr val="A50021"/>
                </a:solidFill>
              </a:rPr>
              <a:t> </a:t>
            </a:r>
            <a:r>
              <a:rPr lang="ru-RU" sz="2200" dirty="0" err="1">
                <a:solidFill>
                  <a:srgbClr val="A50021"/>
                </a:solidFill>
              </a:rPr>
              <a:t>вай</a:t>
            </a:r>
            <a:r>
              <a:rPr lang="ru-RU" sz="2200" dirty="0">
                <a:solidFill>
                  <a:srgbClr val="A50021"/>
                </a:solidFill>
              </a:rPr>
              <a:t> дан </a:t>
            </a:r>
            <a:r>
              <a:rPr lang="ru-RU" sz="2200" dirty="0" err="1">
                <a:solidFill>
                  <a:srgbClr val="A50021"/>
                </a:solidFill>
              </a:rPr>
              <a:t>деза</a:t>
            </a:r>
            <a:r>
              <a:rPr lang="ru-RU" sz="2200" dirty="0">
                <a:solidFill>
                  <a:srgbClr val="A50021"/>
                </a:solidFill>
              </a:rPr>
              <a:t> </a:t>
            </a:r>
            <a:r>
              <a:rPr lang="ru-RU" sz="2200" dirty="0" err="1">
                <a:solidFill>
                  <a:srgbClr val="A50021"/>
                </a:solidFill>
              </a:rPr>
              <a:t>Хансолти</a:t>
            </a:r>
            <a:r>
              <a:rPr lang="ru-RU" sz="2200" dirty="0">
                <a:solidFill>
                  <a:srgbClr val="A50021"/>
                </a:solidFill>
              </a:rPr>
              <a:t> </a:t>
            </a:r>
            <a:r>
              <a:rPr lang="ru-RU" sz="2200" dirty="0" err="1">
                <a:solidFill>
                  <a:srgbClr val="A50021"/>
                </a:solidFill>
              </a:rPr>
              <a:t>сий</a:t>
            </a:r>
            <a:r>
              <a:rPr lang="ru-RU" sz="2200" dirty="0">
                <a:solidFill>
                  <a:srgbClr val="A50021"/>
                </a:solidFill>
              </a:rPr>
              <a:t>.</a:t>
            </a:r>
            <a:br>
              <a:rPr lang="ru-RU" sz="2200" dirty="0">
                <a:solidFill>
                  <a:srgbClr val="A50021"/>
                </a:solidFill>
              </a:rPr>
            </a:br>
            <a:r>
              <a:rPr lang="ru-RU" sz="2200" dirty="0">
                <a:solidFill>
                  <a:srgbClr val="A50021"/>
                </a:solidFill>
              </a:rPr>
              <a:t>( Бераш </a:t>
            </a:r>
            <a:r>
              <a:rPr lang="ru-RU" sz="2200" dirty="0" err="1">
                <a:solidFill>
                  <a:srgbClr val="A50021"/>
                </a:solidFill>
              </a:rPr>
              <a:t>шайн</a:t>
            </a:r>
            <a:r>
              <a:rPr lang="ru-RU" sz="2200" dirty="0">
                <a:solidFill>
                  <a:srgbClr val="A50021"/>
                </a:solidFill>
              </a:rPr>
              <a:t> </a:t>
            </a:r>
            <a:r>
              <a:rPr lang="ru-RU" sz="2200" dirty="0" err="1">
                <a:solidFill>
                  <a:srgbClr val="A50021"/>
                </a:solidFill>
              </a:rPr>
              <a:t>столаш</a:t>
            </a:r>
            <a:r>
              <a:rPr lang="ru-RU" sz="2200" dirty="0">
                <a:solidFill>
                  <a:srgbClr val="A50021"/>
                </a:solidFill>
              </a:rPr>
              <a:t> т1ера </a:t>
            </a:r>
            <a:r>
              <a:rPr lang="ru-RU" sz="2200" dirty="0" err="1">
                <a:solidFill>
                  <a:srgbClr val="A50021"/>
                </a:solidFill>
              </a:rPr>
              <a:t>седарчий</a:t>
            </a:r>
            <a:r>
              <a:rPr lang="ru-RU" sz="2200" dirty="0">
                <a:solidFill>
                  <a:srgbClr val="A50021"/>
                </a:solidFill>
              </a:rPr>
              <a:t> </a:t>
            </a:r>
            <a:r>
              <a:rPr lang="ru-RU" sz="2200" dirty="0" err="1">
                <a:solidFill>
                  <a:srgbClr val="A50021"/>
                </a:solidFill>
              </a:rPr>
              <a:t>хьала</a:t>
            </a:r>
            <a:r>
              <a:rPr lang="ru-RU" sz="2200" dirty="0">
                <a:solidFill>
                  <a:srgbClr val="A50021"/>
                </a:solidFill>
              </a:rPr>
              <a:t> </a:t>
            </a:r>
            <a:r>
              <a:rPr lang="ru-RU" sz="2200" dirty="0" err="1">
                <a:solidFill>
                  <a:srgbClr val="A50021"/>
                </a:solidFill>
              </a:rPr>
              <a:t>ойбу</a:t>
            </a:r>
            <a:r>
              <a:rPr lang="ru-RU" sz="2200" dirty="0">
                <a:solidFill>
                  <a:srgbClr val="A50021"/>
                </a:solidFill>
              </a:rPr>
              <a:t>).</a:t>
            </a:r>
            <a:br>
              <a:rPr lang="ru-RU" sz="2200" dirty="0">
                <a:solidFill>
                  <a:srgbClr val="A50021"/>
                </a:solidFill>
              </a:rPr>
            </a:br>
            <a:r>
              <a:rPr lang="ru-RU" sz="2200" b="1" dirty="0">
                <a:solidFill>
                  <a:srgbClr val="A50021"/>
                </a:solidFill>
              </a:rPr>
              <a:t>10.-</a:t>
            </a:r>
            <a:r>
              <a:rPr lang="ru-RU" sz="2200" dirty="0">
                <a:solidFill>
                  <a:srgbClr val="A50021"/>
                </a:solidFill>
              </a:rPr>
              <a:t>Салти,хьайн </a:t>
            </a:r>
            <a:r>
              <a:rPr lang="ru-RU" sz="2200" dirty="0" err="1">
                <a:solidFill>
                  <a:srgbClr val="A50021"/>
                </a:solidFill>
              </a:rPr>
              <a:t>командиро</a:t>
            </a:r>
            <a:r>
              <a:rPr lang="ru-RU" sz="2200" dirty="0">
                <a:solidFill>
                  <a:srgbClr val="A50021"/>
                </a:solidFill>
              </a:rPr>
              <a:t> т1едиллина </a:t>
            </a:r>
            <a:r>
              <a:rPr lang="ru-RU" sz="2200" dirty="0" err="1">
                <a:solidFill>
                  <a:srgbClr val="A50021"/>
                </a:solidFill>
              </a:rPr>
              <a:t>декхар</a:t>
            </a:r>
            <a:r>
              <a:rPr lang="ru-RU" sz="2200" dirty="0">
                <a:solidFill>
                  <a:srgbClr val="A50021"/>
                </a:solidFill>
              </a:rPr>
              <a:t> </a:t>
            </a:r>
            <a:r>
              <a:rPr lang="ru-RU" sz="2200" dirty="0" err="1">
                <a:solidFill>
                  <a:srgbClr val="A50021"/>
                </a:solidFill>
              </a:rPr>
              <a:t>кхочуш</a:t>
            </a:r>
            <a:r>
              <a:rPr lang="ru-RU" sz="2200" dirty="0">
                <a:solidFill>
                  <a:srgbClr val="A50021"/>
                </a:solidFill>
              </a:rPr>
              <a:t> дин </a:t>
            </a:r>
            <a:r>
              <a:rPr lang="ru-RU" sz="2200" dirty="0" err="1">
                <a:solidFill>
                  <a:srgbClr val="A50021"/>
                </a:solidFill>
              </a:rPr>
              <a:t>ахь</a:t>
            </a:r>
            <a:r>
              <a:rPr lang="ru-RU" sz="2200" dirty="0">
                <a:solidFill>
                  <a:srgbClr val="A50021"/>
                </a:solidFill>
              </a:rPr>
              <a:t>?</a:t>
            </a:r>
            <a:br>
              <a:rPr lang="ru-RU" sz="2200" dirty="0">
                <a:solidFill>
                  <a:srgbClr val="A50021"/>
                </a:solidFill>
              </a:rPr>
            </a:br>
            <a:r>
              <a:rPr lang="ru-RU" sz="2200" dirty="0">
                <a:solidFill>
                  <a:srgbClr val="A50021"/>
                </a:solidFill>
              </a:rPr>
              <a:t>-</a:t>
            </a:r>
            <a:r>
              <a:rPr lang="ru-RU" sz="2200" dirty="0" err="1">
                <a:solidFill>
                  <a:srgbClr val="A50021"/>
                </a:solidFill>
              </a:rPr>
              <a:t>Тхан</a:t>
            </a:r>
            <a:r>
              <a:rPr lang="ru-RU" sz="2200" dirty="0">
                <a:solidFill>
                  <a:srgbClr val="A50021"/>
                </a:solidFill>
              </a:rPr>
              <a:t> </a:t>
            </a:r>
            <a:r>
              <a:rPr lang="ru-RU" sz="2200" dirty="0" err="1">
                <a:solidFill>
                  <a:srgbClr val="A50021"/>
                </a:solidFill>
              </a:rPr>
              <a:t>берах,хьо</a:t>
            </a:r>
            <a:r>
              <a:rPr lang="ru-RU" sz="2200" dirty="0">
                <a:solidFill>
                  <a:srgbClr val="A50021"/>
                </a:solidFill>
              </a:rPr>
              <a:t> реза </a:t>
            </a:r>
            <a:r>
              <a:rPr lang="ru-RU" sz="2200" dirty="0" err="1">
                <a:solidFill>
                  <a:srgbClr val="A50021"/>
                </a:solidFill>
              </a:rPr>
              <a:t>волуш</a:t>
            </a:r>
            <a:r>
              <a:rPr lang="ru-RU" sz="2200" dirty="0">
                <a:solidFill>
                  <a:srgbClr val="A50021"/>
                </a:solidFill>
              </a:rPr>
              <a:t>, </a:t>
            </a:r>
            <a:r>
              <a:rPr lang="ru-RU" sz="2200" dirty="0" err="1">
                <a:solidFill>
                  <a:srgbClr val="A50021"/>
                </a:solidFill>
              </a:rPr>
              <a:t>накъосталла</a:t>
            </a:r>
            <a:r>
              <a:rPr lang="ru-RU" sz="2200" dirty="0">
                <a:solidFill>
                  <a:srgbClr val="A50021"/>
                </a:solidFill>
              </a:rPr>
              <a:t> </a:t>
            </a:r>
            <a:r>
              <a:rPr lang="ru-RU" sz="2200" dirty="0" err="1">
                <a:solidFill>
                  <a:srgbClr val="A50021"/>
                </a:solidFill>
              </a:rPr>
              <a:t>хилин</a:t>
            </a:r>
            <a:r>
              <a:rPr lang="ru-RU" sz="2200" dirty="0">
                <a:solidFill>
                  <a:srgbClr val="A50021"/>
                </a:solidFill>
              </a:rPr>
              <a:t> </a:t>
            </a:r>
            <a:r>
              <a:rPr lang="ru-RU" sz="2200" dirty="0" err="1">
                <a:solidFill>
                  <a:srgbClr val="A50021"/>
                </a:solidFill>
              </a:rPr>
              <a:t>хьуна</a:t>
            </a:r>
            <a:r>
              <a:rPr lang="ru-RU" sz="2200" dirty="0">
                <a:solidFill>
                  <a:srgbClr val="A50021"/>
                </a:solidFill>
              </a:rPr>
              <a:t>?</a:t>
            </a:r>
            <a:br>
              <a:rPr lang="ru-RU" sz="2200" dirty="0">
                <a:solidFill>
                  <a:srgbClr val="A50021"/>
                </a:solidFill>
              </a:rPr>
            </a:br>
            <a:r>
              <a:rPr lang="ru-RU" sz="2200" dirty="0">
                <a:solidFill>
                  <a:srgbClr val="A50021"/>
                </a:solidFill>
              </a:rPr>
              <a:t>-</a:t>
            </a:r>
            <a:r>
              <a:rPr lang="ru-RU" sz="2200" dirty="0" err="1">
                <a:solidFill>
                  <a:srgbClr val="A50021"/>
                </a:solidFill>
              </a:rPr>
              <a:t>Салти,хьан</a:t>
            </a:r>
            <a:r>
              <a:rPr lang="ru-RU" sz="2200" dirty="0">
                <a:solidFill>
                  <a:srgbClr val="A50021"/>
                </a:solidFill>
              </a:rPr>
              <a:t> Дала </a:t>
            </a:r>
            <a:r>
              <a:rPr lang="ru-RU" sz="2200" dirty="0" err="1">
                <a:solidFill>
                  <a:srgbClr val="A50021"/>
                </a:solidFill>
              </a:rPr>
              <a:t>аьтто</a:t>
            </a:r>
            <a:r>
              <a:rPr lang="ru-RU" sz="2200" dirty="0">
                <a:solidFill>
                  <a:srgbClr val="A50021"/>
                </a:solidFill>
              </a:rPr>
              <a:t> </a:t>
            </a:r>
            <a:r>
              <a:rPr lang="ru-RU" sz="2200" dirty="0" err="1">
                <a:solidFill>
                  <a:srgbClr val="A50021"/>
                </a:solidFill>
              </a:rPr>
              <a:t>бойла.Тхо</a:t>
            </a:r>
            <a:r>
              <a:rPr lang="ru-RU" sz="2200" dirty="0">
                <a:solidFill>
                  <a:srgbClr val="A50021"/>
                </a:solidFill>
              </a:rPr>
              <a:t> берийн </a:t>
            </a:r>
            <a:r>
              <a:rPr lang="ru-RU" sz="2200" dirty="0" err="1">
                <a:solidFill>
                  <a:srgbClr val="A50021"/>
                </a:solidFill>
              </a:rPr>
              <a:t>беша</a:t>
            </a:r>
            <a:r>
              <a:rPr lang="ru-RU" sz="2200" dirty="0">
                <a:solidFill>
                  <a:srgbClr val="A50021"/>
                </a:solidFill>
              </a:rPr>
              <a:t> </a:t>
            </a:r>
            <a:r>
              <a:rPr lang="ru-RU" sz="2200" dirty="0" err="1">
                <a:solidFill>
                  <a:srgbClr val="A50021"/>
                </a:solidFill>
              </a:rPr>
              <a:t>йухадерза</a:t>
            </a:r>
            <a:r>
              <a:rPr lang="ru-RU" sz="2200" dirty="0">
                <a:solidFill>
                  <a:srgbClr val="A50021"/>
                </a:solidFill>
              </a:rPr>
              <a:t> </a:t>
            </a:r>
            <a:r>
              <a:rPr lang="ru-RU" sz="2200" dirty="0" err="1">
                <a:solidFill>
                  <a:srgbClr val="A50021"/>
                </a:solidFill>
              </a:rPr>
              <a:t>деза.Бераш</a:t>
            </a:r>
            <a:r>
              <a:rPr lang="ru-RU" sz="2200" dirty="0">
                <a:solidFill>
                  <a:srgbClr val="A50021"/>
                </a:solidFill>
              </a:rPr>
              <a:t> </a:t>
            </a:r>
            <a:r>
              <a:rPr lang="ru-RU" sz="2200" dirty="0" err="1">
                <a:solidFill>
                  <a:srgbClr val="A50021"/>
                </a:solidFill>
              </a:rPr>
              <a:t>бинчу</a:t>
            </a:r>
            <a:r>
              <a:rPr lang="ru-RU" sz="2200" dirty="0">
                <a:solidFill>
                  <a:srgbClr val="A50021"/>
                </a:solidFill>
              </a:rPr>
              <a:t> </a:t>
            </a:r>
            <a:r>
              <a:rPr lang="ru-RU" sz="2200" dirty="0" err="1">
                <a:solidFill>
                  <a:srgbClr val="A50021"/>
                </a:solidFill>
              </a:rPr>
              <a:t>балхан</a:t>
            </a:r>
            <a:r>
              <a:rPr lang="ru-RU" sz="2200" dirty="0">
                <a:solidFill>
                  <a:srgbClr val="A50021"/>
                </a:solidFill>
              </a:rPr>
              <a:t> сурт </a:t>
            </a:r>
            <a:r>
              <a:rPr lang="ru-RU" sz="2200" dirty="0" err="1">
                <a:solidFill>
                  <a:srgbClr val="A50021"/>
                </a:solidFill>
              </a:rPr>
              <a:t>даккхий</a:t>
            </a:r>
            <a:r>
              <a:rPr lang="ru-RU" sz="2200" dirty="0">
                <a:solidFill>
                  <a:srgbClr val="A50021"/>
                </a:solidFill>
              </a:rPr>
              <a:t> д1ахьо  </a:t>
            </a:r>
            <a:r>
              <a:rPr lang="ru-RU" sz="2200" dirty="0" err="1">
                <a:solidFill>
                  <a:srgbClr val="A50021"/>
                </a:solidFill>
              </a:rPr>
              <a:t>командирана</a:t>
            </a:r>
            <a:r>
              <a:rPr lang="ru-RU" sz="2200" dirty="0">
                <a:solidFill>
                  <a:srgbClr val="A50021"/>
                </a:solidFill>
              </a:rPr>
              <a:t> </a:t>
            </a:r>
            <a:r>
              <a:rPr lang="ru-RU" sz="2200" dirty="0" err="1">
                <a:solidFill>
                  <a:srgbClr val="A50021"/>
                </a:solidFill>
              </a:rPr>
              <a:t>гайта.Оха</a:t>
            </a:r>
            <a:r>
              <a:rPr lang="ru-RU" sz="2200" dirty="0">
                <a:solidFill>
                  <a:srgbClr val="A50021"/>
                </a:solidFill>
              </a:rPr>
              <a:t> </a:t>
            </a:r>
            <a:r>
              <a:rPr lang="ru-RU" sz="2200" dirty="0" err="1">
                <a:solidFill>
                  <a:srgbClr val="A50021"/>
                </a:solidFill>
              </a:rPr>
              <a:t>дохкура</a:t>
            </a:r>
            <a:r>
              <a:rPr lang="ru-RU" sz="2200" dirty="0">
                <a:solidFill>
                  <a:srgbClr val="A50021"/>
                </a:solidFill>
              </a:rPr>
              <a:t> ду альбома </a:t>
            </a:r>
            <a:r>
              <a:rPr lang="ru-RU" sz="2200" dirty="0" err="1">
                <a:solidFill>
                  <a:srgbClr val="A50021"/>
                </a:solidFill>
              </a:rPr>
              <a:t>йукъа</a:t>
            </a:r>
            <a:r>
              <a:rPr lang="ru-RU" sz="2200" dirty="0">
                <a:solidFill>
                  <a:srgbClr val="A50021"/>
                </a:solidFill>
              </a:rPr>
              <a:t/>
            </a:r>
            <a:br>
              <a:rPr lang="ru-RU" sz="2200" dirty="0">
                <a:solidFill>
                  <a:srgbClr val="A50021"/>
                </a:solidFill>
              </a:rPr>
            </a:br>
            <a:r>
              <a:rPr lang="ru-RU" sz="2200" dirty="0">
                <a:solidFill>
                  <a:srgbClr val="A50021"/>
                </a:solidFill>
              </a:rPr>
              <a:t>-Реза </a:t>
            </a:r>
            <a:r>
              <a:rPr lang="ru-RU" sz="2200" dirty="0" err="1">
                <a:solidFill>
                  <a:srgbClr val="A50021"/>
                </a:solidFill>
              </a:rPr>
              <a:t>вуй</a:t>
            </a:r>
            <a:r>
              <a:rPr lang="ru-RU" sz="2200" dirty="0">
                <a:solidFill>
                  <a:srgbClr val="A50021"/>
                </a:solidFill>
              </a:rPr>
              <a:t> </a:t>
            </a:r>
            <a:r>
              <a:rPr lang="ru-RU" sz="2200" dirty="0" err="1">
                <a:solidFill>
                  <a:srgbClr val="A50021"/>
                </a:solidFill>
              </a:rPr>
              <a:t>хьо</a:t>
            </a:r>
            <a:r>
              <a:rPr lang="ru-RU" sz="2200" dirty="0">
                <a:solidFill>
                  <a:srgbClr val="A50021"/>
                </a:solidFill>
              </a:rPr>
              <a:t>?</a:t>
            </a:r>
            <a:br>
              <a:rPr lang="ru-RU" sz="2200" dirty="0">
                <a:solidFill>
                  <a:srgbClr val="A50021"/>
                </a:solidFill>
              </a:rPr>
            </a:br>
            <a:r>
              <a:rPr lang="ru-RU" sz="2200" dirty="0">
                <a:solidFill>
                  <a:srgbClr val="A50021"/>
                </a:solidFill>
              </a:rPr>
              <a:t>-</a:t>
            </a:r>
            <a:r>
              <a:rPr lang="ru-RU" sz="2200" dirty="0" err="1">
                <a:solidFill>
                  <a:srgbClr val="A50021"/>
                </a:solidFill>
              </a:rPr>
              <a:t>Бераш,шу</a:t>
            </a:r>
            <a:r>
              <a:rPr lang="ru-RU" sz="2200" dirty="0">
                <a:solidFill>
                  <a:srgbClr val="A50021"/>
                </a:solidFill>
              </a:rPr>
              <a:t> дуй реза?</a:t>
            </a:r>
            <a:br>
              <a:rPr lang="ru-RU" sz="2200" dirty="0">
                <a:solidFill>
                  <a:srgbClr val="A50021"/>
                </a:solidFill>
              </a:rPr>
            </a:br>
            <a:r>
              <a:rPr lang="ru-RU" sz="2200" dirty="0">
                <a:solidFill>
                  <a:srgbClr val="A50021"/>
                </a:solidFill>
              </a:rPr>
              <a:t>-1адика </a:t>
            </a:r>
            <a:r>
              <a:rPr lang="ru-RU" sz="2200" dirty="0" err="1">
                <a:solidFill>
                  <a:srgbClr val="A50021"/>
                </a:solidFill>
              </a:rPr>
              <a:t>йойла</a:t>
            </a:r>
            <a:r>
              <a:rPr lang="ru-RU" sz="2200" dirty="0">
                <a:solidFill>
                  <a:srgbClr val="A50021"/>
                </a:solidFill>
              </a:rPr>
              <a:t> </a:t>
            </a:r>
            <a:r>
              <a:rPr lang="ru-RU" sz="2200" dirty="0" err="1">
                <a:solidFill>
                  <a:srgbClr val="A50021"/>
                </a:solidFill>
              </a:rPr>
              <a:t>хьан</a:t>
            </a:r>
            <a:r>
              <a:rPr lang="ru-RU" sz="2200" dirty="0">
                <a:solidFill>
                  <a:srgbClr val="A50021"/>
                </a:solidFill>
              </a:rPr>
              <a:t>, </a:t>
            </a:r>
            <a:r>
              <a:rPr lang="ru-RU" sz="2200" dirty="0" err="1">
                <a:solidFill>
                  <a:srgbClr val="A50021"/>
                </a:solidFill>
              </a:rPr>
              <a:t>Салти</a:t>
            </a:r>
            <a:r>
              <a:rPr lang="ru-RU" sz="2200" dirty="0" smtClean="0">
                <a:solidFill>
                  <a:srgbClr val="A50021"/>
                </a:solidFill>
              </a:rPr>
              <a:t>!</a:t>
            </a:r>
            <a:br>
              <a:rPr lang="ru-RU" sz="2200" dirty="0" smtClean="0">
                <a:solidFill>
                  <a:srgbClr val="A50021"/>
                </a:solidFill>
              </a:rPr>
            </a:br>
            <a:r>
              <a:rPr lang="ru-RU" sz="2200" b="1" dirty="0">
                <a:solidFill>
                  <a:srgbClr val="A50021"/>
                </a:solidFill>
              </a:rPr>
              <a:t>11.-</a:t>
            </a:r>
            <a:r>
              <a:rPr lang="ru-RU" sz="2200" dirty="0">
                <a:solidFill>
                  <a:srgbClr val="A50021"/>
                </a:solidFill>
              </a:rPr>
              <a:t>Бераш, </a:t>
            </a:r>
            <a:r>
              <a:rPr lang="ru-RU" sz="2200" dirty="0" err="1">
                <a:solidFill>
                  <a:srgbClr val="A50021"/>
                </a:solidFill>
              </a:rPr>
              <a:t>схьадахкаре</a:t>
            </a:r>
            <a:r>
              <a:rPr lang="ru-RU" sz="2200" dirty="0">
                <a:solidFill>
                  <a:srgbClr val="A50021"/>
                </a:solidFill>
              </a:rPr>
              <a:t> </a:t>
            </a:r>
            <a:r>
              <a:rPr lang="ru-RU" sz="2200" dirty="0" err="1">
                <a:solidFill>
                  <a:srgbClr val="A50021"/>
                </a:solidFill>
              </a:rPr>
              <a:t>терра,могашаллин</a:t>
            </a:r>
            <a:r>
              <a:rPr lang="ru-RU" sz="2200" dirty="0">
                <a:solidFill>
                  <a:srgbClr val="A50021"/>
                </a:solidFill>
              </a:rPr>
              <a:t> </a:t>
            </a:r>
            <a:r>
              <a:rPr lang="ru-RU" sz="2200" dirty="0" err="1">
                <a:solidFill>
                  <a:srgbClr val="A50021"/>
                </a:solidFill>
              </a:rPr>
              <a:t>некьахула</a:t>
            </a:r>
            <a:r>
              <a:rPr lang="ru-RU" sz="2200" dirty="0">
                <a:solidFill>
                  <a:srgbClr val="A50021"/>
                </a:solidFill>
              </a:rPr>
              <a:t> </a:t>
            </a:r>
            <a:r>
              <a:rPr lang="ru-RU" sz="2200" dirty="0" err="1">
                <a:solidFill>
                  <a:srgbClr val="A50021"/>
                </a:solidFill>
              </a:rPr>
              <a:t>юха</a:t>
            </a:r>
            <a:r>
              <a:rPr lang="ru-RU" sz="2200" dirty="0">
                <a:solidFill>
                  <a:srgbClr val="A50021"/>
                </a:solidFill>
              </a:rPr>
              <a:t> г1ур ду </a:t>
            </a:r>
            <a:r>
              <a:rPr lang="ru-RU" sz="2200" dirty="0" err="1">
                <a:solidFill>
                  <a:srgbClr val="A50021"/>
                </a:solidFill>
              </a:rPr>
              <a:t>вай.Оцо</a:t>
            </a:r>
            <a:r>
              <a:rPr lang="ru-RU" sz="2200" dirty="0">
                <a:solidFill>
                  <a:srgbClr val="A50021"/>
                </a:solidFill>
              </a:rPr>
              <a:t> </a:t>
            </a:r>
            <a:r>
              <a:rPr lang="ru-RU" sz="2200" dirty="0" err="1">
                <a:solidFill>
                  <a:srgbClr val="A50021"/>
                </a:solidFill>
              </a:rPr>
              <a:t>некъа</a:t>
            </a:r>
            <a:r>
              <a:rPr lang="ru-RU" sz="2200" dirty="0">
                <a:solidFill>
                  <a:srgbClr val="A50021"/>
                </a:solidFill>
              </a:rPr>
              <a:t> </a:t>
            </a:r>
            <a:r>
              <a:rPr lang="ru-RU" sz="2200" dirty="0" err="1">
                <a:solidFill>
                  <a:srgbClr val="A50021"/>
                </a:solidFill>
              </a:rPr>
              <a:t>довлале</a:t>
            </a:r>
            <a:r>
              <a:rPr lang="ru-RU" sz="2200" dirty="0">
                <a:solidFill>
                  <a:srgbClr val="A50021"/>
                </a:solidFill>
              </a:rPr>
              <a:t> сада1аран гимнастика </a:t>
            </a:r>
            <a:r>
              <a:rPr lang="ru-RU" sz="2200" dirty="0" err="1">
                <a:solidFill>
                  <a:srgbClr val="A50021"/>
                </a:solidFill>
              </a:rPr>
              <a:t>йан</a:t>
            </a:r>
            <a:r>
              <a:rPr lang="ru-RU" sz="2200" dirty="0">
                <a:solidFill>
                  <a:srgbClr val="A50021"/>
                </a:solidFill>
              </a:rPr>
              <a:t> </a:t>
            </a:r>
            <a:r>
              <a:rPr lang="ru-RU" sz="2200" dirty="0" err="1">
                <a:solidFill>
                  <a:srgbClr val="A50021"/>
                </a:solidFill>
              </a:rPr>
              <a:t>йеза</a:t>
            </a:r>
            <a:r>
              <a:rPr lang="ru-RU" sz="2200" dirty="0">
                <a:solidFill>
                  <a:srgbClr val="A50021"/>
                </a:solidFill>
              </a:rPr>
              <a:t>.</a:t>
            </a:r>
            <a:br>
              <a:rPr lang="ru-RU" sz="2200" dirty="0">
                <a:solidFill>
                  <a:srgbClr val="A50021"/>
                </a:solidFill>
              </a:rPr>
            </a:br>
            <a:r>
              <a:rPr lang="ru-RU" dirty="0"/>
              <a:t/>
            </a:r>
            <a:br>
              <a:rPr lang="ru-RU" dirty="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2200" dirty="0">
                <a:solidFill>
                  <a:srgbClr val="A50021"/>
                </a:solidFill>
              </a:rPr>
              <a:t/>
            </a:r>
            <a:br>
              <a:rPr lang="ru-RU" sz="2200" dirty="0">
                <a:solidFill>
                  <a:srgbClr val="A50021"/>
                </a:solidFill>
              </a:rPr>
            </a:br>
            <a:r>
              <a:rPr lang="ru-RU" sz="2200" dirty="0"/>
              <a:t/>
            </a:r>
            <a:br>
              <a:rPr lang="ru-RU" sz="2200"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spTree>
    <p:extLst>
      <p:ext uri="{BB962C8B-B14F-4D97-AF65-F5344CB8AC3E}">
        <p14:creationId xmlns:p14="http://schemas.microsoft.com/office/powerpoint/2010/main" val="1865965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0536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103517" y="138022"/>
            <a:ext cx="12206377" cy="6126854"/>
          </a:xfrm>
        </p:spPr>
        <p:txBody>
          <a:bodyPr>
            <a:normAutofit fontScale="90000"/>
          </a:bodyPr>
          <a:lstStyle/>
          <a:p>
            <a:r>
              <a:rPr lang="ru-RU" sz="3100" i="1" dirty="0" smtClean="0"/>
              <a:t/>
            </a:r>
            <a:br>
              <a:rPr lang="ru-RU" sz="3100" i="1" dirty="0" smtClean="0"/>
            </a:br>
            <a:r>
              <a:rPr lang="ru-RU" sz="3100" i="1" dirty="0" smtClean="0"/>
              <a:t>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2200" b="1" dirty="0" smtClean="0">
                <a:solidFill>
                  <a:srgbClr val="A50021"/>
                </a:solidFill>
              </a:rPr>
              <a:t>12</a:t>
            </a:r>
            <a:r>
              <a:rPr lang="ru-RU" sz="2200" b="1" dirty="0">
                <a:solidFill>
                  <a:srgbClr val="A50021"/>
                </a:solidFill>
              </a:rPr>
              <a:t>.-</a:t>
            </a:r>
            <a:r>
              <a:rPr lang="ru-RU" sz="2200" dirty="0">
                <a:solidFill>
                  <a:srgbClr val="A50021"/>
                </a:solidFill>
              </a:rPr>
              <a:t>Жам1 дар</a:t>
            </a:r>
            <a:br>
              <a:rPr lang="ru-RU" sz="2200" dirty="0">
                <a:solidFill>
                  <a:srgbClr val="A50021"/>
                </a:solidFill>
              </a:rPr>
            </a:br>
            <a:r>
              <a:rPr lang="ru-RU" sz="2200" dirty="0">
                <a:solidFill>
                  <a:srgbClr val="A50021"/>
                </a:solidFill>
              </a:rPr>
              <a:t>-Бераш х1ун </a:t>
            </a:r>
            <a:r>
              <a:rPr lang="ru-RU" sz="2200" dirty="0" err="1">
                <a:solidFill>
                  <a:srgbClr val="A50021"/>
                </a:solidFill>
              </a:rPr>
              <a:t>хиири</a:t>
            </a:r>
            <a:r>
              <a:rPr lang="ru-RU" sz="2200" dirty="0">
                <a:solidFill>
                  <a:srgbClr val="A50021"/>
                </a:solidFill>
              </a:rPr>
              <a:t> </a:t>
            </a:r>
            <a:r>
              <a:rPr lang="ru-RU" sz="2200" dirty="0" err="1">
                <a:solidFill>
                  <a:srgbClr val="A50021"/>
                </a:solidFill>
              </a:rPr>
              <a:t>шуна</a:t>
            </a:r>
            <a:r>
              <a:rPr lang="ru-RU" sz="2200" dirty="0">
                <a:solidFill>
                  <a:srgbClr val="A50021"/>
                </a:solidFill>
              </a:rPr>
              <a:t> </a:t>
            </a:r>
            <a:r>
              <a:rPr lang="ru-RU" sz="2200" dirty="0" err="1">
                <a:solidFill>
                  <a:srgbClr val="A50021"/>
                </a:solidFill>
              </a:rPr>
              <a:t>тахана</a:t>
            </a:r>
            <a:r>
              <a:rPr lang="ru-RU" sz="2200" dirty="0">
                <a:solidFill>
                  <a:srgbClr val="A50021"/>
                </a:solidFill>
              </a:rPr>
              <a:t> </a:t>
            </a:r>
            <a:r>
              <a:rPr lang="ru-RU" sz="2200" dirty="0" err="1">
                <a:solidFill>
                  <a:srgbClr val="A50021"/>
                </a:solidFill>
              </a:rPr>
              <a:t>керла</a:t>
            </a:r>
            <a:r>
              <a:rPr lang="ru-RU" sz="2200" dirty="0">
                <a:solidFill>
                  <a:srgbClr val="A50021"/>
                </a:solidFill>
              </a:rPr>
              <a:t> ?</a:t>
            </a:r>
            <a:br>
              <a:rPr lang="ru-RU" sz="2200" dirty="0">
                <a:solidFill>
                  <a:srgbClr val="A50021"/>
                </a:solidFill>
              </a:rPr>
            </a:br>
            <a:r>
              <a:rPr lang="ru-RU" sz="2200" dirty="0">
                <a:solidFill>
                  <a:srgbClr val="A50021"/>
                </a:solidFill>
              </a:rPr>
              <a:t>-Мила ву </a:t>
            </a:r>
            <a:r>
              <a:rPr lang="ru-RU" sz="2200" dirty="0" err="1">
                <a:solidFill>
                  <a:srgbClr val="A50021"/>
                </a:solidFill>
              </a:rPr>
              <a:t>Дачиев</a:t>
            </a:r>
            <a:r>
              <a:rPr lang="ru-RU" sz="2200" dirty="0">
                <a:solidFill>
                  <a:srgbClr val="A50021"/>
                </a:solidFill>
              </a:rPr>
              <a:t> </a:t>
            </a:r>
            <a:r>
              <a:rPr lang="ru-RU" sz="2200" dirty="0" err="1">
                <a:solidFill>
                  <a:srgbClr val="A50021"/>
                </a:solidFill>
              </a:rPr>
              <a:t>Хансолта</a:t>
            </a:r>
            <a:r>
              <a:rPr lang="ru-RU" sz="2200" dirty="0">
                <a:solidFill>
                  <a:srgbClr val="A50021"/>
                </a:solidFill>
              </a:rPr>
              <a:t>?</a:t>
            </a:r>
            <a:br>
              <a:rPr lang="ru-RU" sz="2200" dirty="0">
                <a:solidFill>
                  <a:srgbClr val="A50021"/>
                </a:solidFill>
              </a:rPr>
            </a:br>
            <a:r>
              <a:rPr lang="ru-RU" sz="2200" dirty="0">
                <a:solidFill>
                  <a:srgbClr val="A50021"/>
                </a:solidFill>
              </a:rPr>
              <a:t>-Муха т1ом </a:t>
            </a:r>
            <a:r>
              <a:rPr lang="ru-RU" sz="2200" dirty="0" err="1">
                <a:solidFill>
                  <a:srgbClr val="A50021"/>
                </a:solidFill>
              </a:rPr>
              <a:t>бира</a:t>
            </a:r>
            <a:r>
              <a:rPr lang="ru-RU" sz="2200" dirty="0">
                <a:solidFill>
                  <a:srgbClr val="A50021"/>
                </a:solidFill>
              </a:rPr>
              <a:t> </a:t>
            </a:r>
            <a:r>
              <a:rPr lang="ru-RU" sz="2200" dirty="0" err="1">
                <a:solidFill>
                  <a:srgbClr val="A50021"/>
                </a:solidFill>
              </a:rPr>
              <a:t>Хансолтас</a:t>
            </a:r>
            <a:r>
              <a:rPr lang="ru-RU" sz="2200" dirty="0">
                <a:solidFill>
                  <a:srgbClr val="A50021"/>
                </a:solidFill>
              </a:rPr>
              <a:t>?</a:t>
            </a:r>
            <a:br>
              <a:rPr lang="ru-RU" sz="2200" dirty="0">
                <a:solidFill>
                  <a:srgbClr val="A50021"/>
                </a:solidFill>
              </a:rPr>
            </a:br>
            <a:r>
              <a:rPr lang="ru-RU" sz="2200" dirty="0">
                <a:solidFill>
                  <a:srgbClr val="A50021"/>
                </a:solidFill>
              </a:rPr>
              <a:t>-Муха </a:t>
            </a:r>
            <a:r>
              <a:rPr lang="ru-RU" sz="2200" dirty="0" err="1">
                <a:solidFill>
                  <a:srgbClr val="A50021"/>
                </a:solidFill>
              </a:rPr>
              <a:t>сий</a:t>
            </a:r>
            <a:r>
              <a:rPr lang="ru-RU" sz="2200" dirty="0">
                <a:solidFill>
                  <a:srgbClr val="A50021"/>
                </a:solidFill>
              </a:rPr>
              <a:t> </a:t>
            </a:r>
            <a:r>
              <a:rPr lang="ru-RU" sz="2200" dirty="0" err="1">
                <a:solidFill>
                  <a:srgbClr val="A50021"/>
                </a:solidFill>
              </a:rPr>
              <a:t>дира</a:t>
            </a:r>
            <a:r>
              <a:rPr lang="ru-RU" sz="2200" dirty="0">
                <a:solidFill>
                  <a:srgbClr val="A50021"/>
                </a:solidFill>
              </a:rPr>
              <a:t> </a:t>
            </a:r>
            <a:r>
              <a:rPr lang="ru-RU" sz="2200" dirty="0" err="1">
                <a:solidFill>
                  <a:srgbClr val="A50021"/>
                </a:solidFill>
              </a:rPr>
              <a:t>Хансолтий</a:t>
            </a:r>
            <a:r>
              <a:rPr lang="ru-RU" sz="2200" dirty="0">
                <a:solidFill>
                  <a:srgbClr val="A50021"/>
                </a:solidFill>
              </a:rPr>
              <a:t> </a:t>
            </a:r>
            <a:r>
              <a:rPr lang="ru-RU" sz="2200" dirty="0" err="1">
                <a:solidFill>
                  <a:srgbClr val="A50021"/>
                </a:solidFill>
              </a:rPr>
              <a:t>махко</a:t>
            </a:r>
            <a:r>
              <a:rPr lang="ru-RU" sz="2200" dirty="0">
                <a:solidFill>
                  <a:srgbClr val="A50021"/>
                </a:solidFill>
              </a:rPr>
              <a:t>?</a:t>
            </a:r>
            <a:br>
              <a:rPr lang="ru-RU" sz="2200" dirty="0">
                <a:solidFill>
                  <a:srgbClr val="A50021"/>
                </a:solidFill>
              </a:rPr>
            </a:br>
            <a:r>
              <a:rPr lang="ru-RU" sz="2200" dirty="0">
                <a:solidFill>
                  <a:srgbClr val="A50021"/>
                </a:solidFill>
              </a:rPr>
              <a:t> </a:t>
            </a:r>
            <a:br>
              <a:rPr lang="ru-RU" sz="2200" dirty="0">
                <a:solidFill>
                  <a:srgbClr val="A50021"/>
                </a:solidFill>
              </a:rPr>
            </a:br>
            <a:r>
              <a:rPr lang="ru-RU" sz="2200" b="1" dirty="0">
                <a:solidFill>
                  <a:srgbClr val="A50021"/>
                </a:solidFill>
              </a:rPr>
              <a:t>13.-</a:t>
            </a:r>
            <a:r>
              <a:rPr lang="ru-RU" sz="2200" dirty="0">
                <a:solidFill>
                  <a:srgbClr val="A50021"/>
                </a:solidFill>
              </a:rPr>
              <a:t>Рефлекси </a:t>
            </a:r>
            <a:r>
              <a:rPr lang="ru-RU" sz="2200" dirty="0" err="1">
                <a:solidFill>
                  <a:srgbClr val="A50021"/>
                </a:solidFill>
              </a:rPr>
              <a:t>йар</a:t>
            </a:r>
            <a:r>
              <a:rPr lang="ru-RU" sz="2200" dirty="0">
                <a:solidFill>
                  <a:srgbClr val="A50021"/>
                </a:solidFill>
              </a:rPr>
              <a:t>.</a:t>
            </a:r>
            <a:br>
              <a:rPr lang="ru-RU" sz="2200" dirty="0">
                <a:solidFill>
                  <a:srgbClr val="A50021"/>
                </a:solidFill>
              </a:rPr>
            </a:br>
            <a:r>
              <a:rPr lang="ru-RU" sz="2200" dirty="0">
                <a:solidFill>
                  <a:srgbClr val="A50021"/>
                </a:solidFill>
              </a:rPr>
              <a:t>-</a:t>
            </a:r>
            <a:r>
              <a:rPr lang="ru-RU" sz="2200" dirty="0" err="1">
                <a:solidFill>
                  <a:srgbClr val="A50021"/>
                </a:solidFill>
              </a:rPr>
              <a:t>Вайн</a:t>
            </a:r>
            <a:r>
              <a:rPr lang="ru-RU" sz="2200" dirty="0">
                <a:solidFill>
                  <a:srgbClr val="A50021"/>
                </a:solidFill>
              </a:rPr>
              <a:t> </a:t>
            </a:r>
            <a:r>
              <a:rPr lang="ru-RU" sz="2200" dirty="0" err="1">
                <a:solidFill>
                  <a:srgbClr val="A50021"/>
                </a:solidFill>
              </a:rPr>
              <a:t>тахана</a:t>
            </a:r>
            <a:r>
              <a:rPr lang="ru-RU" sz="2200" dirty="0">
                <a:solidFill>
                  <a:srgbClr val="A50021"/>
                </a:solidFill>
              </a:rPr>
              <a:t> </a:t>
            </a:r>
            <a:r>
              <a:rPr lang="ru-RU" sz="2200" dirty="0" err="1">
                <a:solidFill>
                  <a:srgbClr val="A50021"/>
                </a:solidFill>
              </a:rPr>
              <a:t>лерчу</a:t>
            </a:r>
            <a:r>
              <a:rPr lang="ru-RU" sz="2200" dirty="0">
                <a:solidFill>
                  <a:srgbClr val="A50021"/>
                </a:solidFill>
              </a:rPr>
              <a:t> </a:t>
            </a:r>
            <a:r>
              <a:rPr lang="ru-RU" sz="2200" dirty="0" err="1">
                <a:solidFill>
                  <a:srgbClr val="A50021"/>
                </a:solidFill>
              </a:rPr>
              <a:t>занятехь</a:t>
            </a:r>
            <a:r>
              <a:rPr lang="ru-RU" sz="2200" dirty="0">
                <a:solidFill>
                  <a:srgbClr val="A50021"/>
                </a:solidFill>
              </a:rPr>
              <a:t> уггаре хаза х1ун </a:t>
            </a:r>
            <a:r>
              <a:rPr lang="ru-RU" sz="2200" dirty="0" err="1">
                <a:solidFill>
                  <a:srgbClr val="A50021"/>
                </a:solidFill>
              </a:rPr>
              <a:t>хийтира</a:t>
            </a:r>
            <a:r>
              <a:rPr lang="ru-RU" sz="2200" dirty="0">
                <a:solidFill>
                  <a:srgbClr val="A50021"/>
                </a:solidFill>
              </a:rPr>
              <a:t> </a:t>
            </a:r>
            <a:r>
              <a:rPr lang="ru-RU" sz="2200" dirty="0" err="1">
                <a:solidFill>
                  <a:srgbClr val="A50021"/>
                </a:solidFill>
              </a:rPr>
              <a:t>шуна</a:t>
            </a:r>
            <a:r>
              <a:rPr lang="ru-RU" sz="2200" dirty="0">
                <a:solidFill>
                  <a:srgbClr val="A50021"/>
                </a:solidFill>
              </a:rPr>
              <a:t>?</a:t>
            </a:r>
            <a:br>
              <a:rPr lang="ru-RU" sz="2200" dirty="0">
                <a:solidFill>
                  <a:srgbClr val="A50021"/>
                </a:solidFill>
              </a:rPr>
            </a:br>
            <a:r>
              <a:rPr lang="ru-RU" sz="2200" dirty="0">
                <a:solidFill>
                  <a:srgbClr val="A50021"/>
                </a:solidFill>
              </a:rPr>
              <a:t> </a:t>
            </a:r>
            <a:r>
              <a:rPr lang="ru-RU" dirty="0"/>
              <a:t/>
            </a:r>
            <a:br>
              <a:rPr lang="ru-RU"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dirty="0"/>
              <a:t/>
            </a:r>
            <a:br>
              <a:rPr lang="ru-RU" dirty="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2200" dirty="0">
                <a:solidFill>
                  <a:srgbClr val="A50021"/>
                </a:solidFill>
              </a:rPr>
              <a:t/>
            </a:r>
            <a:br>
              <a:rPr lang="ru-RU" sz="2200" dirty="0">
                <a:solidFill>
                  <a:srgbClr val="A50021"/>
                </a:solidFill>
              </a:rPr>
            </a:br>
            <a:r>
              <a:rPr lang="ru-RU" sz="2200" dirty="0"/>
              <a:t/>
            </a:r>
            <a:br>
              <a:rPr lang="ru-RU" sz="2200"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r>
            <a:br>
              <a:rPr lang="ru-RU" sz="3100" i="1" dirty="0" smtClean="0"/>
            </a:br>
            <a:r>
              <a:rPr lang="ru-RU" sz="3100" i="1" dirty="0" smtClean="0"/>
              <a:t/>
            </a:r>
            <a:br>
              <a:rPr lang="ru-RU" sz="3100" i="1" dirty="0" smtClean="0"/>
            </a:br>
            <a:r>
              <a:rPr lang="ru-RU" sz="3100" i="1" dirty="0"/>
              <a:t/>
            </a:r>
            <a:br>
              <a:rPr lang="ru-RU" sz="3100" i="1" dirty="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a:t/>
            </a:r>
            <a:br>
              <a:rPr lang="ru-RU" sz="3100" i="1" dirty="0"/>
            </a:br>
            <a:r>
              <a:rPr lang="ru-RU" sz="3100" i="1" dirty="0" smtClean="0"/>
              <a:t/>
            </a:r>
            <a:br>
              <a:rPr lang="ru-RU" sz="3100" i="1" dirty="0" smtClean="0"/>
            </a:br>
            <a:r>
              <a:rPr lang="ru-RU" sz="3100" i="1" dirty="0"/>
              <a:t>	</a:t>
            </a:r>
            <a:r>
              <a:rPr lang="ru-RU" sz="3100" i="1" dirty="0" smtClean="0">
                <a:solidFill>
                  <a:srgbClr val="A50021"/>
                </a:solidFill>
              </a:rPr>
              <a:t/>
            </a:r>
            <a:br>
              <a:rPr lang="ru-RU" sz="3100" i="1" dirty="0" smtClean="0">
                <a:solidFill>
                  <a:srgbClr val="A50021"/>
                </a:solidFill>
              </a:rPr>
            </a:br>
            <a:r>
              <a:rPr lang="ru-RU" sz="3100" i="1" dirty="0">
                <a:solidFill>
                  <a:srgbClr val="A50021"/>
                </a:solidFill>
              </a:rPr>
              <a:t/>
            </a:r>
            <a:br>
              <a:rPr lang="ru-RU" sz="3100" i="1" dirty="0">
                <a:solidFill>
                  <a:srgbClr val="A50021"/>
                </a:solidFill>
              </a:rPr>
            </a:br>
            <a:r>
              <a:rPr lang="ru-RU" sz="3100" i="1" dirty="0"/>
              <a:t/>
            </a:r>
            <a:br>
              <a:rPr lang="ru-RU" sz="3100" i="1" dirty="0"/>
            </a:br>
            <a:r>
              <a:rPr lang="ru-RU" sz="3100" i="1" dirty="0"/>
              <a:t>	</a:t>
            </a:r>
            <a:r>
              <a:rPr lang="ru-RU" sz="3100" i="1" dirty="0">
                <a:solidFill>
                  <a:srgbClr val="A50021"/>
                </a:solidFill>
              </a:rPr>
              <a:t>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a:solidFill>
                  <a:srgbClr val="A50021"/>
                </a:solidFill>
              </a:rPr>
              <a:t/>
            </a:r>
            <a:br>
              <a:rPr lang="ru-RU" sz="3100" i="1" dirty="0">
                <a:solidFill>
                  <a:srgbClr val="A50021"/>
                </a:solidFill>
              </a:rPr>
            </a:br>
            <a:r>
              <a:rPr lang="ru-RU" sz="3100" i="1" dirty="0" smtClean="0"/>
              <a:t/>
            </a:r>
            <a:br>
              <a:rPr lang="ru-RU" sz="3100" i="1" dirty="0" smtClean="0"/>
            </a:br>
            <a:r>
              <a:rPr lang="ru-RU" sz="3100" i="1" dirty="0"/>
              <a:t>	</a:t>
            </a:r>
            <a:r>
              <a:rPr lang="ru-RU" sz="3100" i="1" dirty="0" smtClean="0"/>
              <a:t/>
            </a:r>
            <a:br>
              <a:rPr lang="ru-RU" sz="3100" i="1" dirty="0" smtClean="0"/>
            </a:br>
            <a:r>
              <a:rPr lang="ru-RU" sz="3100" i="1" dirty="0"/>
              <a:t/>
            </a:r>
            <a:br>
              <a:rPr lang="ru-RU" sz="3100" i="1" dirty="0"/>
            </a:br>
            <a:r>
              <a:rPr lang="ru-RU" sz="3100" i="1" dirty="0" smtClean="0"/>
              <a:t>	</a:t>
            </a:r>
            <a:br>
              <a:rPr lang="ru-RU" sz="3100" i="1" dirty="0" smtClean="0"/>
            </a:br>
            <a:r>
              <a:rPr lang="ru-RU" sz="3100" i="1" dirty="0" smtClean="0"/>
              <a:t>	</a:t>
            </a:r>
            <a:br>
              <a:rPr lang="ru-RU" sz="3100" i="1" dirty="0" smtClean="0"/>
            </a:br>
            <a:r>
              <a:rPr lang="ru-RU" sz="3100" i="1" dirty="0" smtClean="0"/>
              <a:t>	</a:t>
            </a:r>
            <a:endParaRPr lang="ru-RU" sz="3100" b="1" i="1" dirty="0">
              <a:solidFill>
                <a:srgbClr val="A50021"/>
              </a:solidFill>
            </a:endParaRPr>
          </a:p>
        </p:txBody>
      </p:sp>
      <p:pic>
        <p:nvPicPr>
          <p:cNvPr id="3" name="Рисунок 2"/>
          <p:cNvPicPr>
            <a:picLocks noChangeAspect="1"/>
          </p:cNvPicPr>
          <p:nvPr/>
        </p:nvPicPr>
        <p:blipFill rotWithShape="1">
          <a:blip r:embed="rId3"/>
          <a:srcRect b="51322"/>
          <a:stretch/>
        </p:blipFill>
        <p:spPr>
          <a:xfrm>
            <a:off x="739963" y="3023734"/>
            <a:ext cx="5462717" cy="30434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5579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1506"/>
            <a:ext cx="12192000" cy="7302134"/>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360948" y="179615"/>
            <a:ext cx="10992852" cy="1289956"/>
          </a:xfrm>
        </p:spPr>
        <p:txBody>
          <a:bodyPr>
            <a:normAutofit fontScale="90000"/>
          </a:bodyPr>
          <a:lstStyle/>
          <a:p>
            <a:pPr marL="88900" indent="-88900">
              <a:lnSpc>
                <a:spcPct val="100000"/>
              </a:lnSpc>
            </a:pP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smtClean="0"/>
              <a:t/>
            </a:r>
            <a:br>
              <a:rPr lang="ru-RU" altLang="en-US" dirty="0" smtClean="0"/>
            </a:br>
            <a:r>
              <a:rPr lang="ru-RU" altLang="en-US" dirty="0" smtClean="0"/>
              <a:t>                                     </a:t>
            </a:r>
            <a:r>
              <a:rPr lang="ru-RU" altLang="en-US" sz="3600" b="1" i="1" dirty="0" err="1" smtClean="0">
                <a:solidFill>
                  <a:srgbClr val="A50021"/>
                </a:solidFill>
              </a:rPr>
              <a:t>Аннотаци</a:t>
            </a:r>
            <a:r>
              <a:rPr lang="ru-RU" altLang="en-US" sz="2700" dirty="0">
                <a:solidFill>
                  <a:srgbClr val="A50021"/>
                </a:solidFill>
              </a:rPr>
              <a:t/>
            </a:r>
            <a:br>
              <a:rPr lang="ru-RU" altLang="en-US" sz="2700" dirty="0">
                <a:solidFill>
                  <a:srgbClr val="A50021"/>
                </a:solidFill>
              </a:rPr>
            </a:br>
            <a:r>
              <a:rPr lang="ru-RU" altLang="en-US" sz="2700" b="1" i="1" dirty="0" err="1" smtClean="0">
                <a:solidFill>
                  <a:srgbClr val="A50021"/>
                </a:solidFill>
              </a:rPr>
              <a:t>Проектан</a:t>
            </a:r>
            <a:r>
              <a:rPr lang="ru-RU" altLang="en-US" sz="2700" b="1" i="1" dirty="0" smtClean="0">
                <a:solidFill>
                  <a:srgbClr val="A50021"/>
                </a:solidFill>
              </a:rPr>
              <a:t> ц1е: </a:t>
            </a:r>
            <a:r>
              <a:rPr lang="ru-RU" altLang="en-US" sz="2700" dirty="0" smtClean="0">
                <a:solidFill>
                  <a:srgbClr val="A50021"/>
                </a:solidFill>
              </a:rPr>
              <a:t>«</a:t>
            </a:r>
            <a:r>
              <a:rPr lang="ru-RU" altLang="en-US" sz="2700" dirty="0" err="1" smtClean="0">
                <a:solidFill>
                  <a:srgbClr val="A50021"/>
                </a:solidFill>
              </a:rPr>
              <a:t>Йовр</a:t>
            </a:r>
            <a:r>
              <a:rPr lang="ru-RU" altLang="en-US" sz="2700" dirty="0" smtClean="0">
                <a:solidFill>
                  <a:srgbClr val="A50021"/>
                </a:solidFill>
              </a:rPr>
              <a:t> </a:t>
            </a:r>
            <a:r>
              <a:rPr lang="ru-RU" altLang="en-US" sz="2700" dirty="0" err="1" smtClean="0">
                <a:solidFill>
                  <a:srgbClr val="A50021"/>
                </a:solidFill>
              </a:rPr>
              <a:t>йоцу</a:t>
            </a:r>
            <a:r>
              <a:rPr lang="ru-RU" altLang="en-US" sz="2700" dirty="0" smtClean="0">
                <a:solidFill>
                  <a:srgbClr val="A50021"/>
                </a:solidFill>
              </a:rPr>
              <a:t> ц1е»</a:t>
            </a:r>
            <a:br>
              <a:rPr lang="ru-RU" altLang="en-US" sz="2700" dirty="0" smtClean="0">
                <a:solidFill>
                  <a:srgbClr val="A50021"/>
                </a:solidFill>
              </a:rPr>
            </a:br>
            <a:r>
              <a:rPr lang="ru-RU" altLang="en-US" sz="2700" b="1" i="1" dirty="0" smtClean="0">
                <a:solidFill>
                  <a:srgbClr val="A50021"/>
                </a:solidFill>
              </a:rPr>
              <a:t>1аморан область: </a:t>
            </a:r>
            <a:r>
              <a:rPr lang="ru-RU" altLang="en-US" sz="2700" dirty="0" err="1" smtClean="0">
                <a:solidFill>
                  <a:srgbClr val="A50021"/>
                </a:solidFill>
              </a:rPr>
              <a:t>къамел</a:t>
            </a:r>
            <a:r>
              <a:rPr lang="ru-RU" altLang="en-US" sz="2700" dirty="0" smtClean="0">
                <a:solidFill>
                  <a:srgbClr val="A50021"/>
                </a:solidFill>
              </a:rPr>
              <a:t> кхиор</a:t>
            </a:r>
            <a:br>
              <a:rPr lang="ru-RU" altLang="en-US" sz="2700" dirty="0" smtClean="0">
                <a:solidFill>
                  <a:srgbClr val="A50021"/>
                </a:solidFill>
              </a:rPr>
            </a:br>
            <a:r>
              <a:rPr lang="ru-RU" altLang="en-US" sz="2700" b="1" i="1" dirty="0" err="1" smtClean="0">
                <a:solidFill>
                  <a:srgbClr val="A50021"/>
                </a:solidFill>
              </a:rPr>
              <a:t>Декъашхой</a:t>
            </a:r>
            <a:r>
              <a:rPr lang="ru-RU" altLang="en-US" sz="2700" b="1" i="1" dirty="0" smtClean="0">
                <a:solidFill>
                  <a:srgbClr val="A50021"/>
                </a:solidFill>
              </a:rPr>
              <a:t>: </a:t>
            </a:r>
            <a:r>
              <a:rPr lang="ru-RU" altLang="en-US" sz="2700" dirty="0" err="1" smtClean="0">
                <a:solidFill>
                  <a:srgbClr val="A50021"/>
                </a:solidFill>
              </a:rPr>
              <a:t>кхетош-кхиархой</a:t>
            </a:r>
            <a:r>
              <a:rPr lang="ru-RU" altLang="en-US" sz="2700" dirty="0" smtClean="0">
                <a:solidFill>
                  <a:srgbClr val="A50021"/>
                </a:solidFill>
              </a:rPr>
              <a:t>, дай-</a:t>
            </a:r>
            <a:r>
              <a:rPr lang="ru-RU" altLang="en-US" sz="2700" dirty="0" err="1" smtClean="0">
                <a:solidFill>
                  <a:srgbClr val="A50021"/>
                </a:solidFill>
              </a:rPr>
              <a:t>наной</a:t>
            </a:r>
            <a:r>
              <a:rPr lang="ru-RU" altLang="en-US" sz="2700" dirty="0" smtClean="0">
                <a:solidFill>
                  <a:srgbClr val="A50021"/>
                </a:solidFill>
              </a:rPr>
              <a:t>, </a:t>
            </a:r>
            <a:r>
              <a:rPr lang="ru-RU" altLang="en-US" sz="2700" dirty="0" err="1" smtClean="0">
                <a:solidFill>
                  <a:srgbClr val="A50021"/>
                </a:solidFill>
              </a:rPr>
              <a:t>кхиорхой</a:t>
            </a:r>
            <a:r>
              <a:rPr lang="ru-RU" altLang="en-US" sz="2700" dirty="0" smtClean="0">
                <a:solidFill>
                  <a:srgbClr val="A50021"/>
                </a:solidFill>
              </a:rPr>
              <a:t>.</a:t>
            </a:r>
            <a:br>
              <a:rPr lang="ru-RU" altLang="en-US" sz="2700" dirty="0" smtClean="0">
                <a:solidFill>
                  <a:srgbClr val="A50021"/>
                </a:solidFill>
              </a:rPr>
            </a:br>
            <a:r>
              <a:rPr lang="ru-RU" altLang="en-US" sz="2700" dirty="0" smtClean="0">
                <a:solidFill>
                  <a:srgbClr val="A50021"/>
                </a:solidFill>
              </a:rPr>
              <a:t>                                                               </a:t>
            </a:r>
            <a:r>
              <a:rPr lang="ru-RU" altLang="en-US" sz="2700" b="1" i="1" dirty="0" smtClean="0">
                <a:solidFill>
                  <a:srgbClr val="A50021"/>
                </a:solidFill>
              </a:rPr>
              <a:t>1алашонаш:</a:t>
            </a:r>
            <a:r>
              <a:rPr lang="ru-RU" altLang="en-US" sz="2700" dirty="0">
                <a:solidFill>
                  <a:srgbClr val="A50021"/>
                </a:solidFill>
              </a:rPr>
              <a:t/>
            </a:r>
            <a:br>
              <a:rPr lang="ru-RU" altLang="en-US" sz="2700" dirty="0">
                <a:solidFill>
                  <a:srgbClr val="A50021"/>
                </a:solidFill>
              </a:rPr>
            </a:br>
            <a:r>
              <a:rPr lang="ru-RU" altLang="en-US" sz="2700" dirty="0" smtClean="0">
                <a:solidFill>
                  <a:srgbClr val="A50021"/>
                </a:solidFill>
              </a:rPr>
              <a:t> - </a:t>
            </a:r>
            <a:r>
              <a:rPr lang="ru-RU" sz="2700" dirty="0" err="1" smtClean="0">
                <a:solidFill>
                  <a:srgbClr val="A50021"/>
                </a:solidFill>
                <a:latin typeface="Cambria" panose="02040503050406030204" pitchFamily="18" charset="0"/>
              </a:rPr>
              <a:t>берашна</a:t>
            </a:r>
            <a:r>
              <a:rPr lang="ru-RU" sz="2700" dirty="0" smtClean="0">
                <a:solidFill>
                  <a:srgbClr val="A50021"/>
                </a:solidFill>
                <a:latin typeface="Cambria" panose="02040503050406030204" pitchFamily="18" charset="0"/>
              </a:rPr>
              <a:t> </a:t>
            </a:r>
            <a:r>
              <a:rPr lang="ru-RU" sz="2700" dirty="0">
                <a:solidFill>
                  <a:srgbClr val="A50021"/>
                </a:solidFill>
                <a:latin typeface="Cambria" panose="02040503050406030204" pitchFamily="18" charset="0"/>
              </a:rPr>
              <a:t>нохчийн </a:t>
            </a:r>
            <a:r>
              <a:rPr lang="ru-RU" sz="2700" dirty="0" err="1" smtClean="0">
                <a:solidFill>
                  <a:srgbClr val="A50021"/>
                </a:solidFill>
                <a:latin typeface="Cambria" panose="02040503050406030204" pitchFamily="18" charset="0"/>
              </a:rPr>
              <a:t>сийлахь</a:t>
            </a:r>
            <a:r>
              <a:rPr lang="ru-RU" sz="2700" dirty="0">
                <a:solidFill>
                  <a:srgbClr val="A50021"/>
                </a:solidFill>
                <a:latin typeface="Cambria" panose="02040503050406030204" pitchFamily="18" charset="0"/>
              </a:rPr>
              <a:t> </a:t>
            </a:r>
            <a:r>
              <a:rPr lang="ru-RU" sz="2700" dirty="0" err="1" smtClean="0">
                <a:solidFill>
                  <a:srgbClr val="A50021"/>
                </a:solidFill>
                <a:latin typeface="Cambria" panose="02040503050406030204" pitchFamily="18" charset="0"/>
              </a:rPr>
              <a:t>турпалхо</a:t>
            </a:r>
            <a:r>
              <a:rPr lang="ru-RU" sz="2700" dirty="0" smtClean="0">
                <a:solidFill>
                  <a:srgbClr val="A50021"/>
                </a:solidFill>
                <a:latin typeface="Cambria" panose="02040503050406030204" pitchFamily="18" charset="0"/>
              </a:rPr>
              <a:t> </a:t>
            </a:r>
            <a:r>
              <a:rPr lang="ru-RU" sz="2700" dirty="0" err="1">
                <a:solidFill>
                  <a:srgbClr val="A50021"/>
                </a:solidFill>
                <a:latin typeface="Cambria" panose="02040503050406030204" pitchFamily="18" charset="0"/>
              </a:rPr>
              <a:t>в</a:t>
            </a:r>
            <a:r>
              <a:rPr lang="ru-RU" sz="2700" dirty="0" err="1" smtClean="0">
                <a:solidFill>
                  <a:srgbClr val="A50021"/>
                </a:solidFill>
                <a:latin typeface="Cambria" panose="02040503050406030204" pitchFamily="18" charset="0"/>
              </a:rPr>
              <a:t>овзийтар</a:t>
            </a:r>
            <a:r>
              <a:rPr lang="ru-RU" sz="2700" dirty="0" smtClean="0">
                <a:solidFill>
                  <a:srgbClr val="A50021"/>
                </a:solidFill>
                <a:latin typeface="Cambria" panose="02040503050406030204" pitchFamily="18" charset="0"/>
              </a:rPr>
              <a:t>;</a:t>
            </a:r>
            <a:r>
              <a:rPr lang="ru-RU" sz="2700" dirty="0">
                <a:solidFill>
                  <a:srgbClr val="A50021"/>
                </a:solidFill>
                <a:latin typeface="Cambria" panose="02040503050406030204" pitchFamily="18" charset="0"/>
              </a:rPr>
              <a:t/>
            </a:r>
            <a:br>
              <a:rPr lang="ru-RU" sz="2700" dirty="0">
                <a:solidFill>
                  <a:srgbClr val="A50021"/>
                </a:solidFill>
                <a:latin typeface="Cambria" panose="02040503050406030204" pitchFamily="18" charset="0"/>
              </a:rPr>
            </a:br>
            <a:r>
              <a:rPr lang="ru-RU" sz="2700" dirty="0" smtClean="0">
                <a:solidFill>
                  <a:srgbClr val="A50021"/>
                </a:solidFill>
                <a:latin typeface="Cambria" panose="02040503050406030204" pitchFamily="18" charset="0"/>
              </a:rPr>
              <a:t> - </a:t>
            </a:r>
            <a:r>
              <a:rPr lang="ru-RU" sz="2700" dirty="0" err="1" smtClean="0">
                <a:solidFill>
                  <a:srgbClr val="A50021"/>
                </a:solidFill>
                <a:latin typeface="Cambria" panose="02040503050406030204" pitchFamily="18" charset="0"/>
              </a:rPr>
              <a:t>турпалхочун</a:t>
            </a:r>
            <a:r>
              <a:rPr lang="ru-RU" sz="2700" dirty="0" smtClean="0">
                <a:solidFill>
                  <a:srgbClr val="A50021"/>
                </a:solidFill>
                <a:latin typeface="Cambria" panose="02040503050406030204" pitchFamily="18" charset="0"/>
              </a:rPr>
              <a:t> </a:t>
            </a:r>
            <a:r>
              <a:rPr lang="ru-RU" sz="2700" dirty="0" err="1" smtClean="0">
                <a:solidFill>
                  <a:srgbClr val="A50021"/>
                </a:solidFill>
                <a:latin typeface="Cambria" panose="02040503050406030204" pitchFamily="18" charset="0"/>
              </a:rPr>
              <a:t>хьуьнарш</a:t>
            </a:r>
            <a:r>
              <a:rPr lang="ru-RU" sz="2700" dirty="0" smtClean="0">
                <a:solidFill>
                  <a:srgbClr val="A50021"/>
                </a:solidFill>
                <a:latin typeface="Cambria" panose="02040503050406030204" pitchFamily="18" charset="0"/>
              </a:rPr>
              <a:t>, </a:t>
            </a:r>
            <a:r>
              <a:rPr lang="ru-RU" sz="2700" dirty="0" err="1">
                <a:solidFill>
                  <a:srgbClr val="A50021"/>
                </a:solidFill>
                <a:latin typeface="Cambria" panose="02040503050406030204" pitchFamily="18" charset="0"/>
              </a:rPr>
              <a:t>корматаллаш</a:t>
            </a:r>
            <a:r>
              <a:rPr lang="ru-RU" sz="2700" dirty="0">
                <a:solidFill>
                  <a:srgbClr val="A50021"/>
                </a:solidFill>
                <a:latin typeface="Cambria" panose="02040503050406030204" pitchFamily="18" charset="0"/>
              </a:rPr>
              <a:t> </a:t>
            </a:r>
            <a:r>
              <a:rPr lang="ru-RU" sz="2700" dirty="0" err="1" smtClean="0">
                <a:solidFill>
                  <a:srgbClr val="A50021"/>
                </a:solidFill>
                <a:latin typeface="Cambria" panose="02040503050406030204" pitchFamily="18" charset="0"/>
              </a:rPr>
              <a:t>йовзийтар</a:t>
            </a:r>
            <a:r>
              <a:rPr lang="ru-RU" sz="2700" dirty="0">
                <a:solidFill>
                  <a:srgbClr val="A50021"/>
                </a:solidFill>
                <a:latin typeface="Cambria" panose="02040503050406030204" pitchFamily="18" charset="0"/>
              </a:rPr>
              <a:t>;</a:t>
            </a:r>
            <a:r>
              <a:rPr lang="ru-RU" sz="2700" dirty="0" smtClean="0">
                <a:solidFill>
                  <a:srgbClr val="A50021"/>
                </a:solidFill>
                <a:latin typeface="Cambria" panose="02040503050406030204" pitchFamily="18" charset="0"/>
              </a:rPr>
              <a:t> </a:t>
            </a:r>
            <a:br>
              <a:rPr lang="ru-RU" sz="2700" dirty="0" smtClean="0">
                <a:solidFill>
                  <a:srgbClr val="A50021"/>
                </a:solidFill>
                <a:latin typeface="Cambria" panose="02040503050406030204" pitchFamily="18" charset="0"/>
              </a:rPr>
            </a:br>
            <a:r>
              <a:rPr lang="ru-RU" sz="2700" dirty="0">
                <a:solidFill>
                  <a:srgbClr val="A50021"/>
                </a:solidFill>
                <a:latin typeface="Cambria" panose="02040503050406030204" pitchFamily="18" charset="0"/>
              </a:rPr>
              <a:t> </a:t>
            </a:r>
            <a:r>
              <a:rPr lang="ru-RU" sz="2700" dirty="0" smtClean="0">
                <a:solidFill>
                  <a:srgbClr val="A50021"/>
                </a:solidFill>
                <a:latin typeface="Cambria" panose="02040503050406030204" pitchFamily="18" charset="0"/>
              </a:rPr>
              <a:t>- </a:t>
            </a:r>
            <a:r>
              <a:rPr lang="ru-RU" sz="2700" dirty="0" err="1" smtClean="0">
                <a:solidFill>
                  <a:srgbClr val="A50021"/>
                </a:solidFill>
                <a:latin typeface="Cambria" panose="02040503050406030204" pitchFamily="18" charset="0"/>
              </a:rPr>
              <a:t>кхиархошна</a:t>
            </a:r>
            <a:r>
              <a:rPr lang="ru-RU" sz="2700" dirty="0" smtClean="0">
                <a:solidFill>
                  <a:srgbClr val="A50021"/>
                </a:solidFill>
                <a:latin typeface="Cambria" panose="02040503050406030204" pitchFamily="18" charset="0"/>
              </a:rPr>
              <a:t> патриотически дог-</a:t>
            </a:r>
            <a:r>
              <a:rPr lang="ru-RU" sz="2700" dirty="0" err="1" smtClean="0">
                <a:solidFill>
                  <a:srgbClr val="A50021"/>
                </a:solidFill>
                <a:latin typeface="Cambria" panose="02040503050406030204" pitchFamily="18" charset="0"/>
              </a:rPr>
              <a:t>ойло</a:t>
            </a:r>
            <a:r>
              <a:rPr lang="ru-RU" sz="2700" dirty="0" smtClean="0">
                <a:solidFill>
                  <a:srgbClr val="A50021"/>
                </a:solidFill>
                <a:latin typeface="Cambria" panose="02040503050406030204" pitchFamily="18" charset="0"/>
              </a:rPr>
              <a:t> кхиор, </a:t>
            </a:r>
            <a:r>
              <a:rPr lang="ru-RU" sz="2700" dirty="0" err="1" smtClean="0">
                <a:solidFill>
                  <a:srgbClr val="A50021"/>
                </a:solidFill>
                <a:latin typeface="Cambria" panose="02040503050406030204" pitchFamily="18" charset="0"/>
              </a:rPr>
              <a:t>Даймахках</a:t>
            </a:r>
            <a:r>
              <a:rPr lang="ru-RU" sz="2700" dirty="0" smtClean="0">
                <a:solidFill>
                  <a:srgbClr val="A50021"/>
                </a:solidFill>
                <a:latin typeface="Cambria" panose="02040503050406030204" pitchFamily="18" charset="0"/>
              </a:rPr>
              <a:t> дозалла дан 1амор;                      </a:t>
            </a:r>
            <a:br>
              <a:rPr lang="ru-RU" sz="2700" dirty="0" smtClean="0">
                <a:solidFill>
                  <a:srgbClr val="A50021"/>
                </a:solidFill>
                <a:latin typeface="Cambria" panose="02040503050406030204" pitchFamily="18" charset="0"/>
              </a:rPr>
            </a:br>
            <a:r>
              <a:rPr lang="ru-RU" sz="2700" dirty="0" smtClean="0">
                <a:solidFill>
                  <a:srgbClr val="A50021"/>
                </a:solidFill>
                <a:latin typeface="Cambria" panose="02040503050406030204" pitchFamily="18" charset="0"/>
              </a:rPr>
              <a:t> - шен </a:t>
            </a:r>
            <a:r>
              <a:rPr lang="ru-RU" sz="2700" dirty="0" err="1" smtClean="0">
                <a:solidFill>
                  <a:srgbClr val="A50021"/>
                </a:solidFill>
                <a:latin typeface="Cambria" panose="02040503050406030204" pitchFamily="18" charset="0"/>
              </a:rPr>
              <a:t>къомах</a:t>
            </a:r>
            <a:r>
              <a:rPr lang="ru-RU" sz="2700" dirty="0" smtClean="0">
                <a:solidFill>
                  <a:srgbClr val="A50021"/>
                </a:solidFill>
                <a:latin typeface="Cambria" panose="02040503050406030204" pitchFamily="18" charset="0"/>
              </a:rPr>
              <a:t> дозалла кхиор.</a:t>
            </a:r>
            <a:br>
              <a:rPr lang="ru-RU" sz="2700" dirty="0" smtClean="0">
                <a:solidFill>
                  <a:srgbClr val="A50021"/>
                </a:solidFill>
                <a:latin typeface="Cambria" panose="02040503050406030204" pitchFamily="18" charset="0"/>
              </a:rPr>
            </a:br>
            <a:r>
              <a:rPr lang="ru-RU" sz="2700" b="1" i="1" dirty="0" smtClean="0">
                <a:solidFill>
                  <a:srgbClr val="A50021"/>
                </a:solidFill>
              </a:rPr>
              <a:t>                                                             </a:t>
            </a:r>
            <a:r>
              <a:rPr lang="ru-RU" sz="2700" b="1" i="1" dirty="0" err="1" smtClean="0">
                <a:solidFill>
                  <a:srgbClr val="A50021"/>
                </a:solidFill>
              </a:rPr>
              <a:t>Хьесапаш</a:t>
            </a:r>
            <a:r>
              <a:rPr lang="ru-RU" sz="2700" b="1" i="1" dirty="0" smtClean="0">
                <a:solidFill>
                  <a:srgbClr val="A50021"/>
                </a:solidFill>
              </a:rPr>
              <a:t>:</a:t>
            </a:r>
            <a:br>
              <a:rPr lang="ru-RU" sz="2700" b="1" i="1" dirty="0" smtClean="0">
                <a:solidFill>
                  <a:srgbClr val="A50021"/>
                </a:solidFill>
              </a:rPr>
            </a:br>
            <a:r>
              <a:rPr lang="ru-RU" sz="2700" b="1" i="1" dirty="0" smtClean="0">
                <a:solidFill>
                  <a:srgbClr val="A50021"/>
                </a:solidFill>
              </a:rPr>
              <a:t> </a:t>
            </a:r>
            <a:r>
              <a:rPr lang="ru-RU" sz="2700" dirty="0" smtClean="0">
                <a:solidFill>
                  <a:srgbClr val="A50021"/>
                </a:solidFill>
                <a:latin typeface="Cambria" panose="02040503050406030204" pitchFamily="18" charset="0"/>
              </a:rPr>
              <a:t>- </a:t>
            </a:r>
            <a:r>
              <a:rPr lang="ru-RU" sz="2700" dirty="0" err="1" smtClean="0">
                <a:solidFill>
                  <a:srgbClr val="A50021"/>
                </a:solidFill>
                <a:latin typeface="Cambria" panose="02040503050406030204" pitchFamily="18" charset="0"/>
              </a:rPr>
              <a:t>кхиархошна</a:t>
            </a:r>
            <a:r>
              <a:rPr lang="ru-RU" sz="2700" dirty="0" smtClean="0">
                <a:solidFill>
                  <a:srgbClr val="A50021"/>
                </a:solidFill>
              </a:rPr>
              <a:t> </a:t>
            </a:r>
            <a:r>
              <a:rPr lang="ru-RU" sz="2700" dirty="0" err="1">
                <a:solidFill>
                  <a:srgbClr val="A50021"/>
                </a:solidFill>
              </a:rPr>
              <a:t>девзар</a:t>
            </a:r>
            <a:r>
              <a:rPr lang="ru-RU" sz="2700" dirty="0">
                <a:solidFill>
                  <a:srgbClr val="A50021"/>
                </a:solidFill>
              </a:rPr>
              <a:t> ду </a:t>
            </a:r>
            <a:r>
              <a:rPr lang="ru-RU" sz="2700" dirty="0" err="1">
                <a:solidFill>
                  <a:srgbClr val="A50021"/>
                </a:solidFill>
              </a:rPr>
              <a:t>турпалхочун</a:t>
            </a:r>
            <a:r>
              <a:rPr lang="ru-RU" sz="2700" dirty="0">
                <a:solidFill>
                  <a:srgbClr val="A50021"/>
                </a:solidFill>
              </a:rPr>
              <a:t> </a:t>
            </a:r>
            <a:r>
              <a:rPr lang="ru-RU" sz="2700" dirty="0" err="1" smtClean="0">
                <a:solidFill>
                  <a:srgbClr val="A50021"/>
                </a:solidFill>
              </a:rPr>
              <a:t>аматаш</a:t>
            </a:r>
            <a:r>
              <a:rPr lang="ru-RU" sz="2700" dirty="0" smtClean="0">
                <a:solidFill>
                  <a:srgbClr val="A50021"/>
                </a:solidFill>
              </a:rPr>
              <a:t>, </a:t>
            </a:r>
            <a:r>
              <a:rPr lang="ru-RU" sz="2700" dirty="0" err="1" smtClean="0">
                <a:solidFill>
                  <a:srgbClr val="A50021"/>
                </a:solidFill>
              </a:rPr>
              <a:t>адамалла</a:t>
            </a:r>
            <a:r>
              <a:rPr lang="ru-RU" sz="2700" dirty="0" smtClean="0">
                <a:solidFill>
                  <a:srgbClr val="A50021"/>
                </a:solidFill>
              </a:rPr>
              <a:t> </a:t>
            </a:r>
            <a:r>
              <a:rPr lang="ru-RU" sz="2700" dirty="0">
                <a:solidFill>
                  <a:srgbClr val="A50021"/>
                </a:solidFill>
              </a:rPr>
              <a:t>, г1иллакх, </a:t>
            </a:r>
            <a:r>
              <a:rPr lang="ru-RU" sz="2700" dirty="0" err="1" smtClean="0">
                <a:solidFill>
                  <a:srgbClr val="A50021"/>
                </a:solidFill>
              </a:rPr>
              <a:t>майралла</a:t>
            </a:r>
            <a:r>
              <a:rPr lang="ru-RU" sz="2700" dirty="0" smtClean="0">
                <a:solidFill>
                  <a:srgbClr val="A50021"/>
                </a:solidFill>
              </a:rPr>
              <a:t>,</a:t>
            </a:r>
            <a:br>
              <a:rPr lang="ru-RU" sz="2700" dirty="0" smtClean="0">
                <a:solidFill>
                  <a:srgbClr val="A50021"/>
                </a:solidFill>
              </a:rPr>
            </a:br>
            <a:r>
              <a:rPr lang="ru-RU" sz="2700" dirty="0" err="1" smtClean="0">
                <a:solidFill>
                  <a:srgbClr val="A50021"/>
                </a:solidFill>
              </a:rPr>
              <a:t>Даймахке</a:t>
            </a:r>
            <a:r>
              <a:rPr lang="ru-RU" sz="2700" dirty="0" smtClean="0">
                <a:solidFill>
                  <a:srgbClr val="A50021"/>
                </a:solidFill>
              </a:rPr>
              <a:t> безам;</a:t>
            </a:r>
            <a:br>
              <a:rPr lang="ru-RU" sz="2700" dirty="0" smtClean="0">
                <a:solidFill>
                  <a:srgbClr val="A50021"/>
                </a:solidFill>
              </a:rPr>
            </a:br>
            <a:r>
              <a:rPr lang="ru-RU" sz="2700" dirty="0" smtClean="0">
                <a:solidFill>
                  <a:srgbClr val="A50021"/>
                </a:solidFill>
              </a:rPr>
              <a:t> </a:t>
            </a:r>
            <a:r>
              <a:rPr lang="ru-RU" sz="2700" dirty="0" smtClean="0">
                <a:solidFill>
                  <a:srgbClr val="A50021"/>
                </a:solidFill>
                <a:latin typeface="Cambria" panose="02040503050406030204" pitchFamily="18" charset="0"/>
              </a:rPr>
              <a:t>- </a:t>
            </a:r>
            <a:r>
              <a:rPr lang="ru-RU" sz="2700" dirty="0" err="1" smtClean="0">
                <a:solidFill>
                  <a:srgbClr val="A50021"/>
                </a:solidFill>
                <a:latin typeface="Cambria" panose="02040503050406030204" pitchFamily="18" charset="0"/>
              </a:rPr>
              <a:t>кхиархошна</a:t>
            </a:r>
            <a:r>
              <a:rPr lang="ru-RU" sz="2700" dirty="0" smtClean="0">
                <a:solidFill>
                  <a:srgbClr val="A50021"/>
                </a:solidFill>
              </a:rPr>
              <a:t> </a:t>
            </a:r>
            <a:r>
              <a:rPr lang="ru-RU" sz="2700" dirty="0">
                <a:solidFill>
                  <a:srgbClr val="A50021"/>
                </a:solidFill>
              </a:rPr>
              <a:t>дозалла </a:t>
            </a:r>
            <a:r>
              <a:rPr lang="ru-RU" sz="2700" dirty="0" err="1">
                <a:solidFill>
                  <a:srgbClr val="A50021"/>
                </a:solidFill>
              </a:rPr>
              <a:t>кхоллалур</a:t>
            </a:r>
            <a:r>
              <a:rPr lang="ru-RU" sz="2700" dirty="0">
                <a:solidFill>
                  <a:srgbClr val="A50021"/>
                </a:solidFill>
              </a:rPr>
              <a:t> ду </a:t>
            </a:r>
            <a:r>
              <a:rPr lang="ru-RU" sz="2700" dirty="0" err="1">
                <a:solidFill>
                  <a:srgbClr val="A50021"/>
                </a:solidFill>
              </a:rPr>
              <a:t>шайн</a:t>
            </a:r>
            <a:r>
              <a:rPr lang="ru-RU" sz="2700" dirty="0">
                <a:solidFill>
                  <a:srgbClr val="A50021"/>
                </a:solidFill>
              </a:rPr>
              <a:t> </a:t>
            </a:r>
            <a:r>
              <a:rPr lang="ru-RU" sz="2700" dirty="0" err="1">
                <a:solidFill>
                  <a:srgbClr val="A50021"/>
                </a:solidFill>
              </a:rPr>
              <a:t>къомах</a:t>
            </a:r>
            <a:r>
              <a:rPr lang="ru-RU" sz="2700" dirty="0">
                <a:solidFill>
                  <a:srgbClr val="A50021"/>
                </a:solidFill>
              </a:rPr>
              <a:t> динах, </a:t>
            </a:r>
            <a:r>
              <a:rPr lang="ru-RU" sz="2700" dirty="0" err="1" smtClean="0">
                <a:solidFill>
                  <a:srgbClr val="A50021"/>
                </a:solidFill>
              </a:rPr>
              <a:t>турпалхойх</a:t>
            </a:r>
            <a:r>
              <a:rPr lang="ru-RU" sz="2700" dirty="0" smtClean="0">
                <a:solidFill>
                  <a:srgbClr val="A50021"/>
                </a:solidFill>
              </a:rPr>
              <a:t>;</a:t>
            </a:r>
            <a:br>
              <a:rPr lang="ru-RU" sz="2700" dirty="0" smtClean="0">
                <a:solidFill>
                  <a:srgbClr val="A50021"/>
                </a:solidFill>
              </a:rPr>
            </a:br>
            <a:r>
              <a:rPr lang="ru-RU" sz="2700" dirty="0" smtClean="0">
                <a:solidFill>
                  <a:srgbClr val="A50021"/>
                </a:solidFill>
              </a:rPr>
              <a:t> - </a:t>
            </a:r>
            <a:r>
              <a:rPr lang="ru-RU" sz="2700" dirty="0" err="1" smtClean="0">
                <a:solidFill>
                  <a:srgbClr val="A50021"/>
                </a:solidFill>
              </a:rPr>
              <a:t>кхиархошна</a:t>
            </a:r>
            <a:r>
              <a:rPr lang="ru-RU" sz="2700" dirty="0" smtClean="0">
                <a:solidFill>
                  <a:srgbClr val="A50021"/>
                </a:solidFill>
              </a:rPr>
              <a:t> </a:t>
            </a:r>
            <a:r>
              <a:rPr lang="ru-RU" sz="2700" dirty="0" err="1">
                <a:solidFill>
                  <a:srgbClr val="A50021"/>
                </a:solidFill>
              </a:rPr>
              <a:t>луур</a:t>
            </a:r>
            <a:r>
              <a:rPr lang="ru-RU" sz="2700" dirty="0">
                <a:solidFill>
                  <a:srgbClr val="A50021"/>
                </a:solidFill>
              </a:rPr>
              <a:t> ду </a:t>
            </a:r>
            <a:r>
              <a:rPr lang="ru-RU" sz="2700" dirty="0" err="1">
                <a:solidFill>
                  <a:srgbClr val="A50021"/>
                </a:solidFill>
              </a:rPr>
              <a:t>Даймахка</a:t>
            </a:r>
            <a:r>
              <a:rPr lang="ru-RU" sz="2700" dirty="0">
                <a:solidFill>
                  <a:srgbClr val="A50021"/>
                </a:solidFill>
              </a:rPr>
              <a:t> дуьхьа, </a:t>
            </a:r>
            <a:r>
              <a:rPr lang="ru-RU" sz="2700" dirty="0" err="1">
                <a:solidFill>
                  <a:srgbClr val="A50021"/>
                </a:solidFill>
              </a:rPr>
              <a:t>къома</a:t>
            </a:r>
            <a:r>
              <a:rPr lang="ru-RU" sz="2700" dirty="0">
                <a:solidFill>
                  <a:srgbClr val="A50021"/>
                </a:solidFill>
              </a:rPr>
              <a:t> дуьхьа </a:t>
            </a:r>
            <a:r>
              <a:rPr lang="ru-RU" sz="2700" dirty="0" err="1">
                <a:solidFill>
                  <a:srgbClr val="A50021"/>
                </a:solidFill>
              </a:rPr>
              <a:t>кхиамаш</a:t>
            </a:r>
            <a:r>
              <a:rPr lang="ru-RU" sz="2700" dirty="0">
                <a:solidFill>
                  <a:srgbClr val="A50021"/>
                </a:solidFill>
              </a:rPr>
              <a:t> </a:t>
            </a:r>
            <a:r>
              <a:rPr lang="ru-RU" sz="2700" dirty="0" err="1" smtClean="0">
                <a:solidFill>
                  <a:srgbClr val="A50021"/>
                </a:solidFill>
              </a:rPr>
              <a:t>баха</a:t>
            </a:r>
            <a:r>
              <a:rPr lang="ru-RU" sz="2700" dirty="0" smtClean="0">
                <a:solidFill>
                  <a:srgbClr val="A50021"/>
                </a:solidFill>
              </a:rPr>
              <a:t>, иштта1емар </a:t>
            </a:r>
            <a:r>
              <a:rPr lang="ru-RU" sz="2700" dirty="0">
                <a:solidFill>
                  <a:srgbClr val="A50021"/>
                </a:solidFill>
              </a:rPr>
              <a:t>ду </a:t>
            </a:r>
            <a:r>
              <a:rPr lang="ru-RU" sz="2700" dirty="0" err="1">
                <a:solidFill>
                  <a:srgbClr val="A50021"/>
                </a:solidFill>
              </a:rPr>
              <a:t>шайн</a:t>
            </a:r>
            <a:r>
              <a:rPr lang="ru-RU" sz="2700" dirty="0">
                <a:solidFill>
                  <a:srgbClr val="A50021"/>
                </a:solidFill>
              </a:rPr>
              <a:t> </a:t>
            </a:r>
            <a:r>
              <a:rPr lang="ru-RU" sz="2700" dirty="0" err="1">
                <a:solidFill>
                  <a:srgbClr val="A50021"/>
                </a:solidFill>
              </a:rPr>
              <a:t>амалехь</a:t>
            </a:r>
            <a:r>
              <a:rPr lang="ru-RU" sz="2700" dirty="0">
                <a:solidFill>
                  <a:srgbClr val="A50021"/>
                </a:solidFill>
              </a:rPr>
              <a:t> </a:t>
            </a:r>
            <a:r>
              <a:rPr lang="ru-RU" sz="2700" dirty="0" err="1">
                <a:solidFill>
                  <a:srgbClr val="A50021"/>
                </a:solidFill>
              </a:rPr>
              <a:t>диканиг</a:t>
            </a:r>
            <a:r>
              <a:rPr lang="ru-RU" sz="2700" dirty="0">
                <a:solidFill>
                  <a:srgbClr val="A50021"/>
                </a:solidFill>
              </a:rPr>
              <a:t> </a:t>
            </a:r>
            <a:r>
              <a:rPr lang="ru-RU" sz="2700" dirty="0" err="1" smtClean="0">
                <a:solidFill>
                  <a:srgbClr val="A50021"/>
                </a:solidFill>
              </a:rPr>
              <a:t>кхио</a:t>
            </a:r>
            <a:r>
              <a:rPr lang="ru-RU" sz="2700" dirty="0">
                <a:solidFill>
                  <a:srgbClr val="A50021"/>
                </a:solidFill>
              </a:rPr>
              <a:t>.</a:t>
            </a:r>
            <a:r>
              <a:rPr lang="ru-RU" altLang="en-US" sz="2700" dirty="0" smtClean="0">
                <a:solidFill>
                  <a:srgbClr val="A50021"/>
                </a:solidFill>
              </a:rPr>
              <a:t/>
            </a:r>
            <a:br>
              <a:rPr lang="ru-RU" altLang="en-US" sz="2700" dirty="0" smtClean="0">
                <a:solidFill>
                  <a:srgbClr val="A50021"/>
                </a:solidFill>
              </a:rPr>
            </a:br>
            <a:endParaRPr lang="ru-RU" altLang="en-US" dirty="0">
              <a:solidFill>
                <a:srgbClr val="A50021"/>
              </a:solidFill>
            </a:endParaRPr>
          </a:p>
        </p:txBody>
      </p:sp>
    </p:spTree>
    <p:extLst>
      <p:ext uri="{BB962C8B-B14F-4D97-AF65-F5344CB8AC3E}">
        <p14:creationId xmlns:p14="http://schemas.microsoft.com/office/powerpoint/2010/main" val="4270837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marL="88900" indent="-88900"/>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smtClean="0"/>
              <a:t/>
            </a:r>
            <a:br>
              <a:rPr lang="ru-RU" altLang="en-US" dirty="0" smtClean="0"/>
            </a:br>
            <a:r>
              <a:rPr lang="ru-RU" altLang="en-US" dirty="0" smtClean="0"/>
              <a:t>                                   </a:t>
            </a:r>
            <a:r>
              <a:rPr lang="ru-RU" dirty="0" smtClean="0">
                <a:latin typeface="Cambria" panose="02040503050406030204" pitchFamily="18" charset="0"/>
              </a:rPr>
              <a:t/>
            </a:r>
            <a:br>
              <a:rPr lang="ru-RU" dirty="0" smtClean="0">
                <a:latin typeface="Cambria" panose="02040503050406030204" pitchFamily="18" charset="0"/>
              </a:rPr>
            </a:br>
            <a:endParaRPr lang="ru-RU" altLang="en-US" dirty="0"/>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940550"/>
          </a:xfrm>
          <a:prstGeom prst="rect">
            <a:avLst/>
          </a:prstGeom>
          <a:ln w="88900" cap="sq" cmpd="thickThin">
            <a:solidFill>
              <a:srgbClr val="000000"/>
            </a:solidFill>
            <a:prstDash val="solid"/>
            <a:miter lim="800000"/>
          </a:ln>
          <a:effectLst>
            <a:innerShdw blurRad="76200">
              <a:srgbClr val="000000"/>
            </a:innerShdw>
          </a:effectLst>
        </p:spPr>
      </p:pic>
      <p:sp>
        <p:nvSpPr>
          <p:cNvPr id="3" name="Подзаголовок 2"/>
          <p:cNvSpPr>
            <a:spLocks noGrp="1"/>
          </p:cNvSpPr>
          <p:nvPr>
            <p:ph type="subTitle" idx="1"/>
          </p:nvPr>
        </p:nvSpPr>
        <p:spPr>
          <a:xfrm>
            <a:off x="0" y="4085112"/>
            <a:ext cx="12192000" cy="2502435"/>
          </a:xfrm>
        </p:spPr>
        <p:txBody>
          <a:bodyPr>
            <a:normAutofit fontScale="70000" lnSpcReduction="20000"/>
          </a:bodyPr>
          <a:lstStyle/>
          <a:p>
            <a:r>
              <a:rPr lang="ru-RU" sz="6400" b="1" i="1" dirty="0" err="1">
                <a:solidFill>
                  <a:srgbClr val="A50021"/>
                </a:solidFill>
                <a:latin typeface="+mj-lt"/>
              </a:rPr>
              <a:t>Къонах</a:t>
            </a:r>
            <a:r>
              <a:rPr lang="ru-RU" sz="6400" b="1" i="1" dirty="0">
                <a:solidFill>
                  <a:srgbClr val="A50021"/>
                </a:solidFill>
                <a:latin typeface="+mj-lt"/>
              </a:rPr>
              <a:t> </a:t>
            </a:r>
            <a:r>
              <a:rPr lang="ru-RU" sz="6400" b="1" i="1" dirty="0" err="1">
                <a:solidFill>
                  <a:srgbClr val="A50021"/>
                </a:solidFill>
                <a:latin typeface="+mj-lt"/>
              </a:rPr>
              <a:t>хилла</a:t>
            </a:r>
            <a:r>
              <a:rPr lang="ru-RU" sz="6400" b="1" i="1" dirty="0">
                <a:solidFill>
                  <a:srgbClr val="A50021"/>
                </a:solidFill>
                <a:latin typeface="+mj-lt"/>
              </a:rPr>
              <a:t> </a:t>
            </a:r>
            <a:r>
              <a:rPr lang="ru-RU" sz="6400" b="1" i="1" dirty="0" err="1">
                <a:solidFill>
                  <a:srgbClr val="A50021"/>
                </a:solidFill>
                <a:latin typeface="+mj-lt"/>
              </a:rPr>
              <a:t>лелларг</a:t>
            </a:r>
            <a:endParaRPr lang="ru-RU" sz="6400" b="1" i="1" dirty="0">
              <a:solidFill>
                <a:srgbClr val="A50021"/>
              </a:solidFill>
              <a:latin typeface="+mj-lt"/>
            </a:endParaRPr>
          </a:p>
          <a:p>
            <a:r>
              <a:rPr lang="ru-RU" sz="6400" b="1" i="1" dirty="0">
                <a:solidFill>
                  <a:srgbClr val="A50021"/>
                </a:solidFill>
                <a:latin typeface="+mj-lt"/>
              </a:rPr>
              <a:t>1ийр </a:t>
            </a:r>
            <a:r>
              <a:rPr lang="ru-RU" sz="6400" b="1" i="1" dirty="0" err="1">
                <a:solidFill>
                  <a:srgbClr val="A50021"/>
                </a:solidFill>
                <a:latin typeface="+mj-lt"/>
              </a:rPr>
              <a:t>вац</a:t>
            </a:r>
            <a:r>
              <a:rPr lang="ru-RU" sz="6400" b="1" i="1" dirty="0">
                <a:solidFill>
                  <a:srgbClr val="A50021"/>
                </a:solidFill>
                <a:latin typeface="+mj-lt"/>
              </a:rPr>
              <a:t> </a:t>
            </a:r>
            <a:r>
              <a:rPr lang="ru-RU" sz="6400" b="1" i="1" dirty="0" err="1">
                <a:solidFill>
                  <a:srgbClr val="A50021"/>
                </a:solidFill>
                <a:latin typeface="+mj-lt"/>
              </a:rPr>
              <a:t>са</a:t>
            </a:r>
            <a:r>
              <a:rPr lang="ru-RU" sz="6400" b="1" i="1" dirty="0">
                <a:solidFill>
                  <a:srgbClr val="A50021"/>
                </a:solidFill>
                <a:latin typeface="+mj-lt"/>
              </a:rPr>
              <a:t> </a:t>
            </a:r>
            <a:r>
              <a:rPr lang="ru-RU" sz="6400" b="1" i="1" dirty="0" err="1">
                <a:solidFill>
                  <a:srgbClr val="A50021"/>
                </a:solidFill>
                <a:latin typeface="+mj-lt"/>
              </a:rPr>
              <a:t>ца</a:t>
            </a:r>
            <a:r>
              <a:rPr lang="ru-RU" sz="6400" b="1" i="1" dirty="0">
                <a:solidFill>
                  <a:srgbClr val="A50021"/>
                </a:solidFill>
                <a:latin typeface="+mj-lt"/>
              </a:rPr>
              <a:t> </a:t>
            </a:r>
            <a:r>
              <a:rPr lang="ru-RU" sz="6400" b="1" i="1" dirty="0" err="1">
                <a:solidFill>
                  <a:srgbClr val="A50021"/>
                </a:solidFill>
                <a:latin typeface="+mj-lt"/>
              </a:rPr>
              <a:t>делча</a:t>
            </a:r>
            <a:r>
              <a:rPr lang="ru-RU" sz="6400" b="1" i="1" dirty="0">
                <a:solidFill>
                  <a:srgbClr val="A50021"/>
                </a:solidFill>
                <a:latin typeface="+mj-lt"/>
              </a:rPr>
              <a:t>,</a:t>
            </a:r>
          </a:p>
          <a:p>
            <a:r>
              <a:rPr lang="ru-RU" sz="6400" b="1" i="1" dirty="0" err="1">
                <a:solidFill>
                  <a:srgbClr val="A50021"/>
                </a:solidFill>
                <a:latin typeface="+mj-lt"/>
              </a:rPr>
              <a:t>Турпал</a:t>
            </a:r>
            <a:r>
              <a:rPr lang="ru-RU" sz="6400" b="1" i="1" dirty="0">
                <a:solidFill>
                  <a:srgbClr val="A50021"/>
                </a:solidFill>
                <a:latin typeface="+mj-lt"/>
              </a:rPr>
              <a:t> </a:t>
            </a:r>
            <a:r>
              <a:rPr lang="ru-RU" sz="6400" b="1" i="1" dirty="0" err="1">
                <a:solidFill>
                  <a:srgbClr val="A50021"/>
                </a:solidFill>
                <a:latin typeface="+mj-lt"/>
              </a:rPr>
              <a:t>хилла</a:t>
            </a:r>
            <a:r>
              <a:rPr lang="ru-RU" sz="6400" b="1" i="1" dirty="0">
                <a:solidFill>
                  <a:srgbClr val="A50021"/>
                </a:solidFill>
                <a:latin typeface="+mj-lt"/>
              </a:rPr>
              <a:t> </a:t>
            </a:r>
            <a:r>
              <a:rPr lang="ru-RU" sz="6400" b="1" i="1" dirty="0" err="1">
                <a:solidFill>
                  <a:srgbClr val="A50021"/>
                </a:solidFill>
                <a:latin typeface="+mj-lt"/>
              </a:rPr>
              <a:t>кхелхарг</a:t>
            </a:r>
            <a:r>
              <a:rPr lang="ru-RU" sz="6400" b="1" i="1" dirty="0">
                <a:solidFill>
                  <a:srgbClr val="A50021"/>
                </a:solidFill>
                <a:latin typeface="+mj-lt"/>
              </a:rPr>
              <a:t> –</a:t>
            </a:r>
          </a:p>
          <a:p>
            <a:r>
              <a:rPr lang="ru-RU" sz="6400" b="1" i="1" dirty="0" err="1">
                <a:solidFill>
                  <a:srgbClr val="A50021"/>
                </a:solidFill>
                <a:latin typeface="+mj-lt"/>
              </a:rPr>
              <a:t>Лийр</a:t>
            </a:r>
            <a:r>
              <a:rPr lang="ru-RU" sz="6400" b="1" i="1" dirty="0">
                <a:solidFill>
                  <a:srgbClr val="A50021"/>
                </a:solidFill>
                <a:latin typeface="+mj-lt"/>
              </a:rPr>
              <a:t> </a:t>
            </a:r>
            <a:r>
              <a:rPr lang="ru-RU" sz="6400" b="1" i="1" dirty="0" err="1">
                <a:solidFill>
                  <a:srgbClr val="A50021"/>
                </a:solidFill>
                <a:latin typeface="+mj-lt"/>
              </a:rPr>
              <a:t>вац</a:t>
            </a:r>
            <a:r>
              <a:rPr lang="ru-RU" sz="6400" b="1" i="1" dirty="0">
                <a:solidFill>
                  <a:srgbClr val="A50021"/>
                </a:solidFill>
                <a:latin typeface="+mj-lt"/>
              </a:rPr>
              <a:t> </a:t>
            </a:r>
            <a:r>
              <a:rPr lang="ru-RU" sz="6400" b="1" i="1" dirty="0" err="1">
                <a:solidFill>
                  <a:srgbClr val="A50021"/>
                </a:solidFill>
                <a:latin typeface="+mj-lt"/>
              </a:rPr>
              <a:t>са</a:t>
            </a:r>
            <a:r>
              <a:rPr lang="ru-RU" sz="6400" b="1" i="1" dirty="0">
                <a:solidFill>
                  <a:srgbClr val="A50021"/>
                </a:solidFill>
                <a:latin typeface="+mj-lt"/>
              </a:rPr>
              <a:t> д1аделча.</a:t>
            </a:r>
          </a:p>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293" y="44972"/>
            <a:ext cx="3409110" cy="4040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7032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marL="88900" indent="-88900"/>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a:t/>
            </a:r>
            <a:br>
              <a:rPr lang="ru-RU" altLang="en-US" dirty="0"/>
            </a:br>
            <a:r>
              <a:rPr lang="ru-RU" altLang="en-US" dirty="0" smtClean="0"/>
              <a:t/>
            </a:r>
            <a:br>
              <a:rPr lang="ru-RU" altLang="en-US" dirty="0" smtClean="0"/>
            </a:br>
            <a:r>
              <a:rPr lang="ru-RU" altLang="en-US" dirty="0" smtClean="0"/>
              <a:t/>
            </a:r>
            <a:br>
              <a:rPr lang="ru-RU" altLang="en-US" dirty="0" smtClean="0"/>
            </a:br>
            <a:r>
              <a:rPr lang="ru-RU" altLang="en-US" dirty="0" smtClean="0"/>
              <a:t>                                   </a:t>
            </a:r>
            <a:r>
              <a:rPr lang="ru-RU" dirty="0" smtClean="0">
                <a:latin typeface="Cambria" panose="02040503050406030204" pitchFamily="18" charset="0"/>
              </a:rPr>
              <a:t/>
            </a:r>
            <a:br>
              <a:rPr lang="ru-RU" dirty="0" smtClean="0">
                <a:latin typeface="Cambria" panose="02040503050406030204" pitchFamily="18" charset="0"/>
              </a:rPr>
            </a:br>
            <a:endParaRPr lang="ru-RU" altLang="en-US" dirty="0"/>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1643" y="97971"/>
            <a:ext cx="12191999" cy="6940550"/>
          </a:xfrm>
          <a:prstGeom prst="rect">
            <a:avLst/>
          </a:prstGeom>
          <a:ln w="88900" cap="sq" cmpd="thickThin">
            <a:solidFill>
              <a:srgbClr val="000000"/>
            </a:solidFill>
            <a:prstDash val="solid"/>
            <a:miter lim="800000"/>
          </a:ln>
          <a:effectLst>
            <a:innerShdw blurRad="76200">
              <a:srgbClr val="000000"/>
            </a:innerShdw>
          </a:effectLst>
        </p:spPr>
      </p:pic>
      <p:sp>
        <p:nvSpPr>
          <p:cNvPr id="7" name="Подзаголовок 6"/>
          <p:cNvSpPr>
            <a:spLocks noGrp="1"/>
          </p:cNvSpPr>
          <p:nvPr>
            <p:ph type="subTitle" idx="1"/>
          </p:nvPr>
        </p:nvSpPr>
        <p:spPr>
          <a:xfrm>
            <a:off x="432707" y="302079"/>
            <a:ext cx="11291208" cy="2963635"/>
          </a:xfrm>
        </p:spPr>
        <p:txBody>
          <a:bodyPr>
            <a:normAutofit fontScale="92500" lnSpcReduction="20000"/>
          </a:bodyPr>
          <a:lstStyle/>
          <a:p>
            <a:r>
              <a:rPr lang="ru-RU" sz="2800" b="1" i="1" dirty="0" smtClean="0">
                <a:solidFill>
                  <a:srgbClr val="A50021"/>
                </a:solidFill>
              </a:rPr>
              <a:t>Маь1налла</a:t>
            </a:r>
          </a:p>
          <a:p>
            <a:endParaRPr lang="ru-RU" sz="1050" b="1" i="1" dirty="0" smtClean="0">
              <a:solidFill>
                <a:srgbClr val="A50021"/>
              </a:solidFill>
            </a:endParaRPr>
          </a:p>
          <a:p>
            <a:pPr algn="l">
              <a:lnSpc>
                <a:spcPct val="150000"/>
              </a:lnSpc>
              <a:spcBef>
                <a:spcPts val="0"/>
              </a:spcBef>
            </a:pPr>
            <a:r>
              <a:rPr lang="ru-RU" b="1" i="1" dirty="0">
                <a:solidFill>
                  <a:srgbClr val="A50021"/>
                </a:solidFill>
                <a:latin typeface="+mj-lt"/>
              </a:rPr>
              <a:t> </a:t>
            </a:r>
            <a:r>
              <a:rPr lang="ru-RU" b="1" i="1" dirty="0" smtClean="0">
                <a:solidFill>
                  <a:srgbClr val="A50021"/>
                </a:solidFill>
                <a:latin typeface="+mj-lt"/>
              </a:rPr>
              <a:t>    	 </a:t>
            </a:r>
            <a:r>
              <a:rPr lang="ru-RU" b="1" i="1" dirty="0" err="1" smtClean="0">
                <a:solidFill>
                  <a:srgbClr val="A50021"/>
                </a:solidFill>
                <a:latin typeface="+mj-lt"/>
              </a:rPr>
              <a:t>Вайн</a:t>
            </a:r>
            <a:r>
              <a:rPr lang="ru-RU" b="1" i="1" dirty="0" smtClean="0">
                <a:solidFill>
                  <a:srgbClr val="A50021"/>
                </a:solidFill>
                <a:latin typeface="+mj-lt"/>
              </a:rPr>
              <a:t> </a:t>
            </a:r>
            <a:r>
              <a:rPr lang="ru-RU" b="1" i="1" dirty="0" err="1">
                <a:solidFill>
                  <a:srgbClr val="A50021"/>
                </a:solidFill>
                <a:latin typeface="+mj-lt"/>
              </a:rPr>
              <a:t>мехкан</a:t>
            </a:r>
            <a:r>
              <a:rPr lang="ru-RU" b="1" i="1" dirty="0">
                <a:solidFill>
                  <a:srgbClr val="A50021"/>
                </a:solidFill>
                <a:latin typeface="+mj-lt"/>
              </a:rPr>
              <a:t> </a:t>
            </a:r>
            <a:r>
              <a:rPr lang="ru-RU" b="1" i="1" dirty="0" err="1">
                <a:solidFill>
                  <a:srgbClr val="A50021"/>
                </a:solidFill>
                <a:latin typeface="+mj-lt"/>
              </a:rPr>
              <a:t>бу</a:t>
            </a:r>
            <a:r>
              <a:rPr lang="ru-RU" b="1" i="1" dirty="0">
                <a:solidFill>
                  <a:srgbClr val="A50021"/>
                </a:solidFill>
                <a:latin typeface="+mj-lt"/>
              </a:rPr>
              <a:t> шен </a:t>
            </a:r>
            <a:r>
              <a:rPr lang="ru-RU" b="1" i="1" dirty="0" err="1">
                <a:solidFill>
                  <a:srgbClr val="A50021"/>
                </a:solidFill>
                <a:latin typeface="+mj-lt"/>
              </a:rPr>
              <a:t>сийлахь</a:t>
            </a:r>
            <a:r>
              <a:rPr lang="ru-RU" b="1" i="1" dirty="0">
                <a:solidFill>
                  <a:srgbClr val="A50021"/>
                </a:solidFill>
                <a:latin typeface="+mj-lt"/>
              </a:rPr>
              <a:t> </a:t>
            </a:r>
            <a:r>
              <a:rPr lang="ru-RU" b="1" i="1" dirty="0" err="1">
                <a:solidFill>
                  <a:srgbClr val="A50021"/>
                </a:solidFill>
                <a:latin typeface="+mj-lt"/>
              </a:rPr>
              <a:t>турпалхой</a:t>
            </a:r>
            <a:r>
              <a:rPr lang="ru-RU" b="1" i="1" dirty="0" smtClean="0">
                <a:solidFill>
                  <a:srgbClr val="A50021"/>
                </a:solidFill>
                <a:latin typeface="+mj-lt"/>
              </a:rPr>
              <a:t>. </a:t>
            </a:r>
            <a:r>
              <a:rPr lang="ru-RU" b="1" i="1" dirty="0" err="1" smtClean="0">
                <a:solidFill>
                  <a:srgbClr val="A50021"/>
                </a:solidFill>
                <a:latin typeface="+mj-lt"/>
              </a:rPr>
              <a:t>Царах</a:t>
            </a:r>
            <a:r>
              <a:rPr lang="ru-RU" b="1" i="1" dirty="0" smtClean="0">
                <a:solidFill>
                  <a:srgbClr val="A50021"/>
                </a:solidFill>
                <a:latin typeface="+mj-lt"/>
              </a:rPr>
              <a:t> </a:t>
            </a:r>
            <a:r>
              <a:rPr lang="ru-RU" b="1" i="1" dirty="0">
                <a:solidFill>
                  <a:srgbClr val="A50021"/>
                </a:solidFill>
                <a:latin typeface="+mj-lt"/>
              </a:rPr>
              <a:t>лаьцна ду нохчийн </a:t>
            </a:r>
            <a:r>
              <a:rPr lang="ru-RU" b="1" i="1" dirty="0" err="1">
                <a:solidFill>
                  <a:srgbClr val="A50021"/>
                </a:solidFill>
                <a:latin typeface="+mj-lt"/>
              </a:rPr>
              <a:t>турпаллин</a:t>
            </a:r>
            <a:r>
              <a:rPr lang="ru-RU" b="1" i="1" dirty="0">
                <a:solidFill>
                  <a:srgbClr val="A50021"/>
                </a:solidFill>
                <a:latin typeface="+mj-lt"/>
              </a:rPr>
              <a:t> </a:t>
            </a:r>
            <a:r>
              <a:rPr lang="ru-RU" b="1" i="1" dirty="0" err="1">
                <a:solidFill>
                  <a:srgbClr val="A50021"/>
                </a:solidFill>
                <a:latin typeface="+mj-lt"/>
              </a:rPr>
              <a:t>иллеш</a:t>
            </a:r>
            <a:r>
              <a:rPr lang="ru-RU" b="1" i="1" dirty="0" smtClean="0">
                <a:solidFill>
                  <a:srgbClr val="A50021"/>
                </a:solidFill>
                <a:latin typeface="+mj-lt"/>
              </a:rPr>
              <a:t>, </a:t>
            </a:r>
            <a:r>
              <a:rPr lang="ru-RU" b="1" i="1" dirty="0" err="1" smtClean="0">
                <a:solidFill>
                  <a:srgbClr val="A50021"/>
                </a:solidFill>
                <a:latin typeface="+mj-lt"/>
              </a:rPr>
              <a:t>дийцарш</a:t>
            </a:r>
            <a:r>
              <a:rPr lang="ru-RU" b="1" i="1" dirty="0">
                <a:solidFill>
                  <a:srgbClr val="A50021"/>
                </a:solidFill>
                <a:latin typeface="+mj-lt"/>
              </a:rPr>
              <a:t>. Шен </a:t>
            </a:r>
            <a:r>
              <a:rPr lang="ru-RU" b="1" i="1" dirty="0" err="1">
                <a:solidFill>
                  <a:srgbClr val="A50021"/>
                </a:solidFill>
                <a:latin typeface="+mj-lt"/>
              </a:rPr>
              <a:t>халчу</a:t>
            </a:r>
            <a:r>
              <a:rPr lang="ru-RU" b="1" i="1" dirty="0">
                <a:solidFill>
                  <a:srgbClr val="A50021"/>
                </a:solidFill>
                <a:latin typeface="+mj-lt"/>
              </a:rPr>
              <a:t> дахарехь </a:t>
            </a:r>
            <a:r>
              <a:rPr lang="ru-RU" b="1" i="1" dirty="0" err="1">
                <a:solidFill>
                  <a:srgbClr val="A50021"/>
                </a:solidFill>
                <a:latin typeface="+mj-lt"/>
              </a:rPr>
              <a:t>тайп</a:t>
            </a:r>
            <a:r>
              <a:rPr lang="ru-RU" b="1" i="1" dirty="0">
                <a:solidFill>
                  <a:srgbClr val="A50021"/>
                </a:solidFill>
                <a:latin typeface="+mj-lt"/>
              </a:rPr>
              <a:t>- </a:t>
            </a:r>
            <a:r>
              <a:rPr lang="ru-RU" b="1" i="1" dirty="0" err="1">
                <a:solidFill>
                  <a:srgbClr val="A50021"/>
                </a:solidFill>
                <a:latin typeface="+mj-lt"/>
              </a:rPr>
              <a:t>тайпанчу</a:t>
            </a:r>
            <a:r>
              <a:rPr lang="ru-RU" b="1" i="1" dirty="0">
                <a:solidFill>
                  <a:srgbClr val="A50021"/>
                </a:solidFill>
                <a:latin typeface="+mj-lt"/>
              </a:rPr>
              <a:t> мостаг1ашна </a:t>
            </a:r>
            <a:r>
              <a:rPr lang="ru-RU" b="1" i="1" dirty="0" err="1">
                <a:solidFill>
                  <a:srgbClr val="A50021"/>
                </a:solidFill>
                <a:latin typeface="+mj-lt"/>
              </a:rPr>
              <a:t>дуьхьал</a:t>
            </a:r>
            <a:r>
              <a:rPr lang="ru-RU" b="1" i="1" dirty="0">
                <a:solidFill>
                  <a:srgbClr val="A50021"/>
                </a:solidFill>
                <a:latin typeface="+mj-lt"/>
              </a:rPr>
              <a:t> </a:t>
            </a:r>
            <a:r>
              <a:rPr lang="ru-RU" b="1" i="1" dirty="0" err="1" smtClean="0">
                <a:solidFill>
                  <a:srgbClr val="A50021"/>
                </a:solidFill>
                <a:latin typeface="+mj-lt"/>
              </a:rPr>
              <a:t>халкъо</a:t>
            </a:r>
            <a:r>
              <a:rPr lang="ru-RU" b="1" i="1" dirty="0">
                <a:solidFill>
                  <a:srgbClr val="A50021"/>
                </a:solidFill>
                <a:latin typeface="+mj-lt"/>
              </a:rPr>
              <a:t> </a:t>
            </a:r>
            <a:r>
              <a:rPr lang="ru-RU" b="1" i="1" dirty="0" err="1" smtClean="0">
                <a:solidFill>
                  <a:srgbClr val="A50021"/>
                </a:solidFill>
                <a:latin typeface="+mj-lt"/>
              </a:rPr>
              <a:t>къийсам</a:t>
            </a:r>
            <a:r>
              <a:rPr lang="ru-RU" b="1" i="1" dirty="0" smtClean="0">
                <a:solidFill>
                  <a:srgbClr val="A50021"/>
                </a:solidFill>
                <a:latin typeface="+mj-lt"/>
              </a:rPr>
              <a:t> </a:t>
            </a:r>
            <a:r>
              <a:rPr lang="ru-RU" b="1" i="1" dirty="0" err="1">
                <a:solidFill>
                  <a:srgbClr val="A50021"/>
                </a:solidFill>
                <a:latin typeface="+mj-lt"/>
              </a:rPr>
              <a:t>латтош</a:t>
            </a:r>
            <a:r>
              <a:rPr lang="ru-RU" b="1" i="1" dirty="0">
                <a:solidFill>
                  <a:srgbClr val="A50021"/>
                </a:solidFill>
                <a:latin typeface="+mj-lt"/>
              </a:rPr>
              <a:t> </a:t>
            </a:r>
            <a:r>
              <a:rPr lang="ru-RU" b="1" i="1" dirty="0" err="1">
                <a:solidFill>
                  <a:srgbClr val="A50021"/>
                </a:solidFill>
                <a:latin typeface="+mj-lt"/>
              </a:rPr>
              <a:t>хьалхабевлла</a:t>
            </a:r>
            <a:r>
              <a:rPr lang="ru-RU" b="1" i="1" dirty="0">
                <a:solidFill>
                  <a:srgbClr val="A50021"/>
                </a:solidFill>
                <a:latin typeface="+mj-lt"/>
              </a:rPr>
              <a:t> </a:t>
            </a:r>
            <a:r>
              <a:rPr lang="ru-RU" b="1" i="1" dirty="0" err="1">
                <a:solidFill>
                  <a:srgbClr val="A50021"/>
                </a:solidFill>
                <a:latin typeface="+mj-lt"/>
              </a:rPr>
              <a:t>хилла</a:t>
            </a:r>
            <a:r>
              <a:rPr lang="ru-RU" b="1" i="1" dirty="0">
                <a:solidFill>
                  <a:srgbClr val="A50021"/>
                </a:solidFill>
                <a:latin typeface="+mj-lt"/>
              </a:rPr>
              <a:t> </a:t>
            </a:r>
            <a:r>
              <a:rPr lang="ru-RU" b="1" i="1" dirty="0" err="1">
                <a:solidFill>
                  <a:srgbClr val="A50021"/>
                </a:solidFill>
                <a:latin typeface="+mj-lt"/>
              </a:rPr>
              <a:t>хьуьнарш</a:t>
            </a:r>
            <a:r>
              <a:rPr lang="ru-RU" b="1" i="1" dirty="0">
                <a:solidFill>
                  <a:srgbClr val="A50021"/>
                </a:solidFill>
                <a:latin typeface="+mj-lt"/>
              </a:rPr>
              <a:t> </a:t>
            </a:r>
            <a:r>
              <a:rPr lang="ru-RU" b="1" i="1" dirty="0" err="1">
                <a:solidFill>
                  <a:srgbClr val="A50021"/>
                </a:solidFill>
                <a:latin typeface="+mj-lt"/>
              </a:rPr>
              <a:t>гайтина</a:t>
            </a:r>
            <a:r>
              <a:rPr lang="ru-RU" b="1" i="1" dirty="0">
                <a:solidFill>
                  <a:srgbClr val="A50021"/>
                </a:solidFill>
                <a:latin typeface="+mj-lt"/>
              </a:rPr>
              <a:t> нах </a:t>
            </a:r>
            <a:r>
              <a:rPr lang="ru-RU" b="1" i="1" dirty="0" err="1">
                <a:solidFill>
                  <a:srgbClr val="A50021"/>
                </a:solidFill>
                <a:latin typeface="+mj-lt"/>
              </a:rPr>
              <a:t>бу</a:t>
            </a:r>
            <a:r>
              <a:rPr lang="ru-RU" b="1" i="1" dirty="0">
                <a:solidFill>
                  <a:srgbClr val="A50021"/>
                </a:solidFill>
                <a:latin typeface="+mj-lt"/>
              </a:rPr>
              <a:t> </a:t>
            </a:r>
            <a:r>
              <a:rPr lang="ru-RU" b="1" i="1" dirty="0" err="1">
                <a:solidFill>
                  <a:srgbClr val="A50021"/>
                </a:solidFill>
                <a:latin typeface="+mj-lt"/>
              </a:rPr>
              <a:t>уьш</a:t>
            </a:r>
            <a:r>
              <a:rPr lang="ru-RU" b="1" i="1" dirty="0">
                <a:solidFill>
                  <a:srgbClr val="A50021"/>
                </a:solidFill>
                <a:latin typeface="+mj-lt"/>
              </a:rPr>
              <a:t>.</a:t>
            </a:r>
            <a:endParaRPr lang="ru-RU" b="1" i="1" dirty="0" smtClean="0">
              <a:solidFill>
                <a:srgbClr val="A50021"/>
              </a:solidFill>
              <a:latin typeface="+mj-lt"/>
            </a:endParaRPr>
          </a:p>
          <a:p>
            <a:pPr algn="l">
              <a:lnSpc>
                <a:spcPct val="150000"/>
              </a:lnSpc>
              <a:spcBef>
                <a:spcPts val="0"/>
              </a:spcBef>
            </a:pPr>
            <a:r>
              <a:rPr lang="ru-RU" b="1" i="1" dirty="0" smtClean="0">
                <a:solidFill>
                  <a:srgbClr val="A50021"/>
                </a:solidFill>
                <a:latin typeface="+mj-lt"/>
              </a:rPr>
              <a:t>	Т</a:t>
            </a:r>
            <a:r>
              <a:rPr lang="en-US" b="1" i="1" dirty="0">
                <a:solidFill>
                  <a:srgbClr val="A50021"/>
                </a:solidFill>
                <a:latin typeface="+mj-lt"/>
              </a:rPr>
              <a:t>I</a:t>
            </a:r>
            <a:r>
              <a:rPr lang="ru-RU" b="1" i="1" dirty="0" err="1">
                <a:solidFill>
                  <a:srgbClr val="A50021"/>
                </a:solidFill>
                <a:latin typeface="+mj-lt"/>
              </a:rPr>
              <a:t>емало-турпалхо</a:t>
            </a:r>
            <a:r>
              <a:rPr lang="ru-RU" b="1" i="1" dirty="0">
                <a:solidFill>
                  <a:srgbClr val="A50021"/>
                </a:solidFill>
                <a:latin typeface="+mj-lt"/>
              </a:rPr>
              <a:t>, т</a:t>
            </a:r>
            <a:r>
              <a:rPr lang="en-US" b="1" i="1" dirty="0">
                <a:solidFill>
                  <a:srgbClr val="A50021"/>
                </a:solidFill>
                <a:latin typeface="+mj-lt"/>
              </a:rPr>
              <a:t>I</a:t>
            </a:r>
            <a:r>
              <a:rPr lang="ru-RU" b="1" i="1" dirty="0" err="1">
                <a:solidFill>
                  <a:srgbClr val="A50021"/>
                </a:solidFill>
                <a:latin typeface="+mj-lt"/>
              </a:rPr>
              <a:t>емало</a:t>
            </a:r>
            <a:r>
              <a:rPr lang="ru-RU" b="1" i="1" dirty="0">
                <a:solidFill>
                  <a:srgbClr val="A50021"/>
                </a:solidFill>
                <a:latin typeface="+mj-lt"/>
              </a:rPr>
              <a:t>-леча, т</a:t>
            </a:r>
            <a:r>
              <a:rPr lang="en-US" b="1" i="1" dirty="0">
                <a:solidFill>
                  <a:srgbClr val="A50021"/>
                </a:solidFill>
                <a:latin typeface="+mj-lt"/>
              </a:rPr>
              <a:t>I</a:t>
            </a:r>
            <a:r>
              <a:rPr lang="ru-RU" b="1" i="1" dirty="0" err="1">
                <a:solidFill>
                  <a:srgbClr val="A50021"/>
                </a:solidFill>
                <a:latin typeface="+mj-lt"/>
              </a:rPr>
              <a:t>емало-къонах</a:t>
            </a:r>
            <a:r>
              <a:rPr lang="ru-RU" b="1" i="1" dirty="0">
                <a:solidFill>
                  <a:srgbClr val="A50021"/>
                </a:solidFill>
                <a:latin typeface="+mj-lt"/>
              </a:rPr>
              <a:t> – </a:t>
            </a:r>
            <a:r>
              <a:rPr lang="ru-RU" b="1" i="1" dirty="0" err="1" smtClean="0">
                <a:solidFill>
                  <a:srgbClr val="A50021"/>
                </a:solidFill>
                <a:latin typeface="+mj-lt"/>
              </a:rPr>
              <a:t>иштта</a:t>
            </a:r>
            <a:r>
              <a:rPr lang="ru-RU" b="1" i="1" dirty="0" smtClean="0">
                <a:solidFill>
                  <a:srgbClr val="A50021"/>
                </a:solidFill>
                <a:latin typeface="+mj-lt"/>
              </a:rPr>
              <a:t> ю г1ашлойн </a:t>
            </a:r>
            <a:r>
              <a:rPr lang="ru-RU" b="1" i="1" dirty="0" err="1" smtClean="0">
                <a:solidFill>
                  <a:srgbClr val="A50021"/>
                </a:solidFill>
                <a:latin typeface="+mj-lt"/>
              </a:rPr>
              <a:t>взводан</a:t>
            </a:r>
            <a:r>
              <a:rPr lang="ru-RU" b="1" i="1" dirty="0" smtClean="0">
                <a:solidFill>
                  <a:srgbClr val="A50021"/>
                </a:solidFill>
                <a:latin typeface="+mj-lt"/>
              </a:rPr>
              <a:t> командир </a:t>
            </a:r>
            <a:r>
              <a:rPr lang="ru-RU" b="1" i="1" dirty="0" err="1" smtClean="0">
                <a:solidFill>
                  <a:srgbClr val="A50021"/>
                </a:solidFill>
                <a:latin typeface="+mj-lt"/>
              </a:rPr>
              <a:t>хилла</a:t>
            </a:r>
            <a:r>
              <a:rPr lang="ru-RU" b="1" i="1" dirty="0" smtClean="0">
                <a:solidFill>
                  <a:srgbClr val="A50021"/>
                </a:solidFill>
                <a:latin typeface="+mj-lt"/>
              </a:rPr>
              <a:t> </a:t>
            </a:r>
            <a:r>
              <a:rPr lang="ru-RU" b="1" i="1" dirty="0" err="1" smtClean="0">
                <a:solidFill>
                  <a:srgbClr val="A50021"/>
                </a:solidFill>
                <a:latin typeface="+mj-lt"/>
              </a:rPr>
              <a:t>волчу</a:t>
            </a:r>
            <a:r>
              <a:rPr lang="ru-RU" b="1" i="1" dirty="0" smtClean="0">
                <a:solidFill>
                  <a:srgbClr val="A50021"/>
                </a:solidFill>
                <a:latin typeface="+mj-lt"/>
              </a:rPr>
              <a:t> </a:t>
            </a:r>
            <a:r>
              <a:rPr lang="ru-RU" b="1" i="1" dirty="0" err="1" smtClean="0">
                <a:solidFill>
                  <a:srgbClr val="A50021"/>
                </a:solidFill>
                <a:latin typeface="+mj-lt"/>
              </a:rPr>
              <a:t>Дачиев</a:t>
            </a:r>
            <a:r>
              <a:rPr lang="ru-RU" b="1" i="1" dirty="0" smtClean="0">
                <a:solidFill>
                  <a:srgbClr val="A50021"/>
                </a:solidFill>
                <a:latin typeface="+mj-lt"/>
              </a:rPr>
              <a:t> </a:t>
            </a:r>
            <a:r>
              <a:rPr lang="ru-RU" b="1" i="1" dirty="0" err="1" smtClean="0">
                <a:solidFill>
                  <a:srgbClr val="A50021"/>
                </a:solidFill>
                <a:latin typeface="+mj-lt"/>
              </a:rPr>
              <a:t>Хансолтина</a:t>
            </a:r>
            <a:r>
              <a:rPr lang="ru-RU" b="1" i="1" dirty="0" smtClean="0">
                <a:solidFill>
                  <a:srgbClr val="A50021"/>
                </a:solidFill>
                <a:latin typeface="+mj-lt"/>
              </a:rPr>
              <a:t> </a:t>
            </a:r>
            <a:r>
              <a:rPr lang="ru-RU" b="1" i="1" dirty="0" err="1">
                <a:solidFill>
                  <a:srgbClr val="A50021"/>
                </a:solidFill>
                <a:latin typeface="+mj-lt"/>
              </a:rPr>
              <a:t>бакъйолу</a:t>
            </a:r>
            <a:r>
              <a:rPr lang="ru-RU" b="1" i="1" dirty="0">
                <a:solidFill>
                  <a:srgbClr val="A50021"/>
                </a:solidFill>
                <a:latin typeface="+mj-lt"/>
              </a:rPr>
              <a:t> ц</a:t>
            </a:r>
            <a:r>
              <a:rPr lang="en-US" b="1" i="1" dirty="0">
                <a:solidFill>
                  <a:srgbClr val="A50021"/>
                </a:solidFill>
                <a:latin typeface="+mj-lt"/>
              </a:rPr>
              <a:t>I</a:t>
            </a:r>
            <a:r>
              <a:rPr lang="ru-RU" b="1" i="1" dirty="0">
                <a:solidFill>
                  <a:srgbClr val="A50021"/>
                </a:solidFill>
                <a:latin typeface="+mj-lt"/>
              </a:rPr>
              <a:t>е.</a:t>
            </a:r>
            <a:endParaRPr lang="ru-RU" b="1" dirty="0">
              <a:solidFill>
                <a:srgbClr val="A50021"/>
              </a:solidFill>
              <a:latin typeface="+mj-lt"/>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153" y="3265714"/>
            <a:ext cx="6876336" cy="3302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817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838200" y="365125"/>
            <a:ext cx="10515600" cy="3880304"/>
          </a:xfrm>
        </p:spPr>
        <p:txBody>
          <a:bodyPr>
            <a:normAutofit fontScale="90000"/>
          </a:bodyPr>
          <a:lstStyle/>
          <a:p>
            <a:pPr>
              <a:lnSpc>
                <a:spcPct val="150000"/>
              </a:lnSpc>
            </a:pPr>
            <a:r>
              <a:rPr lang="ru-RU" dirty="0">
                <a:solidFill>
                  <a:srgbClr val="A50021"/>
                </a:solidFill>
              </a:rPr>
              <a:t/>
            </a:r>
            <a:br>
              <a:rPr lang="ru-RU" dirty="0">
                <a:solidFill>
                  <a:srgbClr val="A50021"/>
                </a:solidFill>
              </a:rPr>
            </a:br>
            <a:r>
              <a:rPr lang="ru-RU" dirty="0" smtClean="0">
                <a:solidFill>
                  <a:srgbClr val="A50021"/>
                </a:solidFill>
              </a:rPr>
              <a:t>                                   </a:t>
            </a:r>
            <a:r>
              <a:rPr lang="ru-RU" sz="3100" b="1" i="1" dirty="0" err="1" smtClean="0">
                <a:solidFill>
                  <a:srgbClr val="A50021"/>
                </a:solidFill>
              </a:rPr>
              <a:t>Чолхе</a:t>
            </a:r>
            <a:r>
              <a:rPr lang="ru-RU" sz="3100" b="1" i="1" dirty="0" smtClean="0">
                <a:solidFill>
                  <a:srgbClr val="A50021"/>
                </a:solidFill>
              </a:rPr>
              <a:t> </a:t>
            </a:r>
            <a:r>
              <a:rPr lang="ru-RU" sz="3100" b="1" i="1" dirty="0" err="1" smtClean="0">
                <a:solidFill>
                  <a:srgbClr val="A50021"/>
                </a:solidFill>
              </a:rPr>
              <a:t>хьал</a:t>
            </a:r>
            <a:r>
              <a:rPr lang="ru-RU" sz="3100" b="1" i="1" dirty="0" smtClean="0">
                <a:solidFill>
                  <a:srgbClr val="A50021"/>
                </a:solidFill>
              </a:rPr>
              <a:t/>
            </a:r>
            <a:br>
              <a:rPr lang="ru-RU" sz="3100" b="1" i="1" dirty="0" smtClean="0">
                <a:solidFill>
                  <a:srgbClr val="A50021"/>
                </a:solidFill>
              </a:rPr>
            </a:br>
            <a:r>
              <a:rPr lang="ru-RU" sz="3100" b="1" i="1" dirty="0" smtClean="0">
                <a:solidFill>
                  <a:srgbClr val="A50021"/>
                </a:solidFill>
              </a:rPr>
              <a:t>- </a:t>
            </a:r>
            <a:r>
              <a:rPr lang="ru-RU" sz="3100" b="1" i="1" dirty="0" err="1" smtClean="0">
                <a:solidFill>
                  <a:srgbClr val="A50021"/>
                </a:solidFill>
              </a:rPr>
              <a:t>кхиархойн</a:t>
            </a:r>
            <a:r>
              <a:rPr lang="ru-RU" sz="3100" b="1" i="1" dirty="0" smtClean="0">
                <a:solidFill>
                  <a:srgbClr val="A50021"/>
                </a:solidFill>
              </a:rPr>
              <a:t> «Турпалхо» </a:t>
            </a:r>
            <a:r>
              <a:rPr lang="ru-RU" sz="3100" b="1" i="1" dirty="0" err="1" smtClean="0">
                <a:solidFill>
                  <a:srgbClr val="A50021"/>
                </a:solidFill>
              </a:rPr>
              <a:t>дешан</a:t>
            </a:r>
            <a:r>
              <a:rPr lang="ru-RU" sz="3100" b="1" i="1" dirty="0" smtClean="0">
                <a:solidFill>
                  <a:srgbClr val="A50021"/>
                </a:solidFill>
              </a:rPr>
              <a:t> маь1на г1ийла </a:t>
            </a:r>
            <a:r>
              <a:rPr lang="ru-RU" sz="3100" b="1" i="1" dirty="0" err="1" smtClean="0">
                <a:solidFill>
                  <a:srgbClr val="A50021"/>
                </a:solidFill>
              </a:rPr>
              <a:t>хууш</a:t>
            </a:r>
            <a:r>
              <a:rPr lang="ru-RU" sz="3100" b="1" i="1" dirty="0" smtClean="0">
                <a:solidFill>
                  <a:srgbClr val="A50021"/>
                </a:solidFill>
              </a:rPr>
              <a:t> </a:t>
            </a:r>
            <a:r>
              <a:rPr lang="ru-RU" sz="3100" b="1" i="1" dirty="0" err="1" smtClean="0">
                <a:solidFill>
                  <a:srgbClr val="A50021"/>
                </a:solidFill>
              </a:rPr>
              <a:t>хилар</a:t>
            </a:r>
            <a:r>
              <a:rPr lang="ru-RU" sz="3100" b="1" i="1" dirty="0" smtClean="0">
                <a:solidFill>
                  <a:srgbClr val="A50021"/>
                </a:solidFill>
              </a:rPr>
              <a:t>;</a:t>
            </a:r>
            <a:br>
              <a:rPr lang="ru-RU" sz="3100" b="1" i="1" dirty="0" smtClean="0">
                <a:solidFill>
                  <a:srgbClr val="A50021"/>
                </a:solidFill>
              </a:rPr>
            </a:br>
            <a:r>
              <a:rPr lang="ru-RU" sz="3100" b="1" i="1" dirty="0" smtClean="0">
                <a:solidFill>
                  <a:srgbClr val="A50021"/>
                </a:solidFill>
              </a:rPr>
              <a:t>- </a:t>
            </a:r>
            <a:r>
              <a:rPr lang="ru-RU" sz="3100" b="1" i="1" dirty="0" err="1" smtClean="0">
                <a:solidFill>
                  <a:srgbClr val="A50021"/>
                </a:solidFill>
              </a:rPr>
              <a:t>кхиархошна</a:t>
            </a:r>
            <a:r>
              <a:rPr lang="ru-RU" sz="3100" b="1" i="1" dirty="0" smtClean="0">
                <a:solidFill>
                  <a:srgbClr val="A50021"/>
                </a:solidFill>
              </a:rPr>
              <a:t> нохчийн къоман </a:t>
            </a:r>
            <a:r>
              <a:rPr lang="ru-RU" sz="3100" b="1" i="1" dirty="0" err="1" smtClean="0">
                <a:solidFill>
                  <a:srgbClr val="A50021"/>
                </a:solidFill>
              </a:rPr>
              <a:t>турпалхой</a:t>
            </a:r>
            <a:r>
              <a:rPr lang="ru-RU" sz="3100" b="1" i="1" dirty="0" smtClean="0">
                <a:solidFill>
                  <a:srgbClr val="A50021"/>
                </a:solidFill>
              </a:rPr>
              <a:t> к1еззиг </a:t>
            </a:r>
            <a:r>
              <a:rPr lang="ru-RU" sz="3100" b="1" i="1" dirty="0" err="1" smtClean="0">
                <a:solidFill>
                  <a:srgbClr val="A50021"/>
                </a:solidFill>
              </a:rPr>
              <a:t>бевзаш</a:t>
            </a:r>
            <a:r>
              <a:rPr lang="ru-RU" sz="3100" b="1" i="1" dirty="0" smtClean="0">
                <a:solidFill>
                  <a:srgbClr val="A50021"/>
                </a:solidFill>
              </a:rPr>
              <a:t> </a:t>
            </a:r>
            <a:r>
              <a:rPr lang="ru-RU" sz="3100" b="1" i="1" dirty="0" err="1" smtClean="0">
                <a:solidFill>
                  <a:srgbClr val="A50021"/>
                </a:solidFill>
              </a:rPr>
              <a:t>хилар</a:t>
            </a:r>
            <a:r>
              <a:rPr lang="ru-RU" sz="3100" b="1" i="1" dirty="0" smtClean="0">
                <a:solidFill>
                  <a:srgbClr val="A50021"/>
                </a:solidFill>
              </a:rPr>
              <a:t>;</a:t>
            </a:r>
            <a:br>
              <a:rPr lang="ru-RU" sz="3100" b="1" i="1" dirty="0" smtClean="0">
                <a:solidFill>
                  <a:srgbClr val="A50021"/>
                </a:solidFill>
              </a:rPr>
            </a:br>
            <a:r>
              <a:rPr lang="ru-RU" sz="3100" b="1" i="1" dirty="0" smtClean="0">
                <a:solidFill>
                  <a:srgbClr val="A50021"/>
                </a:solidFill>
              </a:rPr>
              <a:t>- </a:t>
            </a:r>
            <a:r>
              <a:rPr lang="ru-RU" sz="3100" b="1" i="1" dirty="0" err="1" smtClean="0">
                <a:solidFill>
                  <a:srgbClr val="A50021"/>
                </a:solidFill>
              </a:rPr>
              <a:t>кхиархошна</a:t>
            </a:r>
            <a:r>
              <a:rPr lang="ru-RU" sz="3100" b="1" i="1" dirty="0" smtClean="0">
                <a:solidFill>
                  <a:srgbClr val="A50021"/>
                </a:solidFill>
              </a:rPr>
              <a:t> </a:t>
            </a:r>
            <a:r>
              <a:rPr lang="ru-RU" sz="3100" b="1" i="1" dirty="0" err="1" smtClean="0">
                <a:solidFill>
                  <a:srgbClr val="A50021"/>
                </a:solidFill>
              </a:rPr>
              <a:t>вайн</a:t>
            </a:r>
            <a:r>
              <a:rPr lang="ru-RU" sz="3100" b="1" i="1" dirty="0" smtClean="0">
                <a:solidFill>
                  <a:srgbClr val="A50021"/>
                </a:solidFill>
              </a:rPr>
              <a:t> нохчийн </a:t>
            </a:r>
            <a:r>
              <a:rPr lang="ru-RU" sz="3100" b="1" i="1" dirty="0" err="1" smtClean="0">
                <a:solidFill>
                  <a:srgbClr val="A50021"/>
                </a:solidFill>
              </a:rPr>
              <a:t>махкахь</a:t>
            </a:r>
            <a:r>
              <a:rPr lang="ru-RU" sz="3100" b="1" i="1" dirty="0" smtClean="0">
                <a:solidFill>
                  <a:srgbClr val="A50021"/>
                </a:solidFill>
              </a:rPr>
              <a:t> </a:t>
            </a:r>
            <a:r>
              <a:rPr lang="ru-RU" sz="3100" b="1" i="1" dirty="0" err="1" smtClean="0">
                <a:solidFill>
                  <a:srgbClr val="A50021"/>
                </a:solidFill>
              </a:rPr>
              <a:t>хилла</a:t>
            </a:r>
            <a:r>
              <a:rPr lang="ru-RU" sz="3100" b="1" i="1" dirty="0" smtClean="0">
                <a:solidFill>
                  <a:srgbClr val="A50021"/>
                </a:solidFill>
              </a:rPr>
              <a:t> т1емнаш </a:t>
            </a:r>
            <a:r>
              <a:rPr lang="ru-RU" sz="3100" b="1" i="1" dirty="0" err="1" smtClean="0">
                <a:solidFill>
                  <a:srgbClr val="A50021"/>
                </a:solidFill>
              </a:rPr>
              <a:t>девзаш</a:t>
            </a:r>
            <a:r>
              <a:rPr lang="ru-RU" sz="3100" b="1" i="1" dirty="0" smtClean="0">
                <a:solidFill>
                  <a:srgbClr val="A50021"/>
                </a:solidFill>
              </a:rPr>
              <a:t> ц </a:t>
            </a:r>
            <a:r>
              <a:rPr lang="ru-RU" sz="3100" b="1" i="1" dirty="0" err="1" smtClean="0">
                <a:solidFill>
                  <a:srgbClr val="A50021"/>
                </a:solidFill>
              </a:rPr>
              <a:t>хилар</a:t>
            </a:r>
            <a:r>
              <a:rPr lang="ru-RU" sz="3100" b="1" i="1" dirty="0">
                <a:solidFill>
                  <a:srgbClr val="A50021"/>
                </a:solidFill>
              </a:rPr>
              <a:t>.</a:t>
            </a:r>
            <a:r>
              <a:rPr lang="ru-RU" sz="3100" b="1" i="1" dirty="0" smtClean="0">
                <a:solidFill>
                  <a:srgbClr val="A50021"/>
                </a:solidFill>
              </a:rPr>
              <a:t/>
            </a:r>
            <a:br>
              <a:rPr lang="ru-RU" sz="3100" b="1" i="1" dirty="0" smtClean="0">
                <a:solidFill>
                  <a:srgbClr val="A50021"/>
                </a:solidFill>
              </a:rPr>
            </a:br>
            <a:r>
              <a:rPr lang="ru-RU" sz="3100" b="1" i="1" dirty="0" smtClean="0">
                <a:solidFill>
                  <a:srgbClr val="A50021"/>
                </a:solidFill>
              </a:rPr>
              <a:t/>
            </a:r>
            <a:br>
              <a:rPr lang="ru-RU" sz="3100" b="1" i="1" dirty="0" smtClean="0">
                <a:solidFill>
                  <a:srgbClr val="A50021"/>
                </a:solidFill>
              </a:rPr>
            </a:br>
            <a:endParaRPr lang="ru-RU" b="1" i="1" dirty="0">
              <a:solidFill>
                <a:srgbClr val="A50021"/>
              </a:solidFill>
            </a:endParaRPr>
          </a:p>
        </p:txBody>
      </p:sp>
    </p:spTree>
    <p:extLst>
      <p:ext uri="{BB962C8B-B14F-4D97-AF65-F5344CB8AC3E}">
        <p14:creationId xmlns:p14="http://schemas.microsoft.com/office/powerpoint/2010/main" val="1776278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838200" y="365125"/>
            <a:ext cx="10515600" cy="3880304"/>
          </a:xfrm>
        </p:spPr>
        <p:txBody>
          <a:bodyPr>
            <a:normAutofit fontScale="90000"/>
          </a:bodyPr>
          <a:lstStyle/>
          <a:p>
            <a:pPr>
              <a:lnSpc>
                <a:spcPct val="150000"/>
              </a:lnSpc>
            </a:pPr>
            <a:r>
              <a:rPr lang="ru-RU" b="1" i="1" dirty="0" smtClean="0">
                <a:solidFill>
                  <a:srgbClr val="A50021"/>
                </a:solidFill>
              </a:rPr>
              <a:t>                                 </a:t>
            </a:r>
            <a:br>
              <a:rPr lang="ru-RU" b="1" i="1" dirty="0" smtClean="0">
                <a:solidFill>
                  <a:srgbClr val="A50021"/>
                </a:solidFill>
              </a:rPr>
            </a:br>
            <a:r>
              <a:rPr lang="ru-RU" b="1" i="1" dirty="0">
                <a:solidFill>
                  <a:srgbClr val="A50021"/>
                </a:solidFill>
              </a:rPr>
              <a:t> </a:t>
            </a:r>
            <a:r>
              <a:rPr lang="ru-RU" b="1" i="1" dirty="0" smtClean="0">
                <a:solidFill>
                  <a:srgbClr val="A50021"/>
                </a:solidFill>
              </a:rPr>
              <a:t>                                  </a:t>
            </a:r>
            <a:r>
              <a:rPr lang="ru-RU" sz="2800" b="1" i="1" dirty="0" smtClean="0">
                <a:solidFill>
                  <a:srgbClr val="A50021"/>
                </a:solidFill>
              </a:rPr>
              <a:t>1алашо:</a:t>
            </a:r>
            <a:r>
              <a:rPr lang="ru-RU" b="1" i="1" dirty="0" smtClean="0">
                <a:solidFill>
                  <a:srgbClr val="A50021"/>
                </a:solidFill>
              </a:rPr>
              <a:t/>
            </a:r>
            <a:br>
              <a:rPr lang="ru-RU" b="1" i="1" dirty="0" smtClean="0">
                <a:solidFill>
                  <a:srgbClr val="A50021"/>
                </a:solidFill>
              </a:rPr>
            </a:br>
            <a:r>
              <a:rPr lang="ru-RU" altLang="en-US" sz="2400" b="1" i="1" dirty="0">
                <a:solidFill>
                  <a:srgbClr val="A50021"/>
                </a:solidFill>
              </a:rPr>
              <a:t>- </a:t>
            </a:r>
            <a:r>
              <a:rPr lang="ru-RU" sz="2400" b="1" i="1" dirty="0" err="1">
                <a:solidFill>
                  <a:srgbClr val="A50021"/>
                </a:solidFill>
                <a:latin typeface="Cambria" panose="02040503050406030204" pitchFamily="18" charset="0"/>
              </a:rPr>
              <a:t>берашна</a:t>
            </a:r>
            <a:r>
              <a:rPr lang="ru-RU" sz="2400" b="1" i="1" dirty="0">
                <a:solidFill>
                  <a:srgbClr val="A50021"/>
                </a:solidFill>
                <a:latin typeface="Cambria" panose="02040503050406030204" pitchFamily="18" charset="0"/>
              </a:rPr>
              <a:t> нохчийн </a:t>
            </a:r>
            <a:r>
              <a:rPr lang="ru-RU" sz="2400" b="1" i="1" dirty="0" err="1">
                <a:solidFill>
                  <a:srgbClr val="A50021"/>
                </a:solidFill>
                <a:latin typeface="Cambria" panose="02040503050406030204" pitchFamily="18" charset="0"/>
              </a:rPr>
              <a:t>сийлахь</a:t>
            </a:r>
            <a:r>
              <a:rPr lang="ru-RU" sz="2400" b="1" i="1" dirty="0">
                <a:solidFill>
                  <a:srgbClr val="A50021"/>
                </a:solidFill>
                <a:latin typeface="Cambria" panose="02040503050406030204" pitchFamily="18" charset="0"/>
              </a:rPr>
              <a:t> </a:t>
            </a:r>
            <a:r>
              <a:rPr lang="ru-RU" sz="2400" b="1" i="1" dirty="0" err="1">
                <a:solidFill>
                  <a:srgbClr val="A50021"/>
                </a:solidFill>
                <a:latin typeface="Cambria" panose="02040503050406030204" pitchFamily="18" charset="0"/>
              </a:rPr>
              <a:t>турпалхо</a:t>
            </a:r>
            <a:r>
              <a:rPr lang="ru-RU" sz="2400" b="1" i="1" dirty="0">
                <a:solidFill>
                  <a:srgbClr val="A50021"/>
                </a:solidFill>
                <a:latin typeface="Cambria" panose="02040503050406030204" pitchFamily="18" charset="0"/>
              </a:rPr>
              <a:t> </a:t>
            </a:r>
            <a:r>
              <a:rPr lang="ru-RU" sz="2400" b="1" i="1" dirty="0" err="1">
                <a:solidFill>
                  <a:srgbClr val="A50021"/>
                </a:solidFill>
                <a:latin typeface="Cambria" panose="02040503050406030204" pitchFamily="18" charset="0"/>
              </a:rPr>
              <a:t>вовзийтар</a:t>
            </a:r>
            <a:r>
              <a:rPr lang="ru-RU" sz="2400" b="1" i="1" dirty="0">
                <a:solidFill>
                  <a:srgbClr val="A50021"/>
                </a:solidFill>
                <a:latin typeface="Cambria" panose="02040503050406030204" pitchFamily="18" charset="0"/>
              </a:rPr>
              <a:t>;</a:t>
            </a:r>
            <a:br>
              <a:rPr lang="ru-RU" sz="2400" b="1" i="1" dirty="0">
                <a:solidFill>
                  <a:srgbClr val="A50021"/>
                </a:solidFill>
                <a:latin typeface="Cambria" panose="02040503050406030204" pitchFamily="18" charset="0"/>
              </a:rPr>
            </a:br>
            <a:r>
              <a:rPr lang="ru-RU" sz="2400" b="1" i="1" dirty="0">
                <a:solidFill>
                  <a:srgbClr val="A50021"/>
                </a:solidFill>
                <a:latin typeface="Cambria" panose="02040503050406030204" pitchFamily="18" charset="0"/>
              </a:rPr>
              <a:t> - </a:t>
            </a:r>
            <a:r>
              <a:rPr lang="ru-RU" sz="2400" b="1" i="1" dirty="0" err="1">
                <a:solidFill>
                  <a:srgbClr val="A50021"/>
                </a:solidFill>
                <a:latin typeface="Cambria" panose="02040503050406030204" pitchFamily="18" charset="0"/>
              </a:rPr>
              <a:t>турпалхочун</a:t>
            </a:r>
            <a:r>
              <a:rPr lang="ru-RU" sz="2400" b="1" i="1" dirty="0">
                <a:solidFill>
                  <a:srgbClr val="A50021"/>
                </a:solidFill>
                <a:latin typeface="Cambria" panose="02040503050406030204" pitchFamily="18" charset="0"/>
              </a:rPr>
              <a:t> </a:t>
            </a:r>
            <a:r>
              <a:rPr lang="ru-RU" sz="2400" b="1" i="1" dirty="0" err="1">
                <a:solidFill>
                  <a:srgbClr val="A50021"/>
                </a:solidFill>
                <a:latin typeface="Cambria" panose="02040503050406030204" pitchFamily="18" charset="0"/>
              </a:rPr>
              <a:t>хьуьнарш</a:t>
            </a:r>
            <a:r>
              <a:rPr lang="ru-RU" sz="2400" b="1" i="1" dirty="0">
                <a:solidFill>
                  <a:srgbClr val="A50021"/>
                </a:solidFill>
                <a:latin typeface="Cambria" panose="02040503050406030204" pitchFamily="18" charset="0"/>
              </a:rPr>
              <a:t>, </a:t>
            </a:r>
            <a:r>
              <a:rPr lang="ru-RU" sz="2400" b="1" i="1" dirty="0" err="1">
                <a:solidFill>
                  <a:srgbClr val="A50021"/>
                </a:solidFill>
                <a:latin typeface="Cambria" panose="02040503050406030204" pitchFamily="18" charset="0"/>
              </a:rPr>
              <a:t>корматаллаш</a:t>
            </a:r>
            <a:r>
              <a:rPr lang="ru-RU" sz="2400" b="1" i="1" dirty="0">
                <a:solidFill>
                  <a:srgbClr val="A50021"/>
                </a:solidFill>
                <a:latin typeface="Cambria" panose="02040503050406030204" pitchFamily="18" charset="0"/>
              </a:rPr>
              <a:t> </a:t>
            </a:r>
            <a:r>
              <a:rPr lang="ru-RU" sz="2400" b="1" i="1" dirty="0" err="1">
                <a:solidFill>
                  <a:srgbClr val="A50021"/>
                </a:solidFill>
                <a:latin typeface="Cambria" panose="02040503050406030204" pitchFamily="18" charset="0"/>
              </a:rPr>
              <a:t>йовзийтар</a:t>
            </a:r>
            <a:r>
              <a:rPr lang="ru-RU" sz="2400" b="1" i="1" dirty="0">
                <a:solidFill>
                  <a:srgbClr val="A50021"/>
                </a:solidFill>
                <a:latin typeface="Cambria" panose="02040503050406030204" pitchFamily="18" charset="0"/>
              </a:rPr>
              <a:t>; </a:t>
            </a:r>
            <a:br>
              <a:rPr lang="ru-RU" sz="2400" b="1" i="1" dirty="0">
                <a:solidFill>
                  <a:srgbClr val="A50021"/>
                </a:solidFill>
                <a:latin typeface="Cambria" panose="02040503050406030204" pitchFamily="18" charset="0"/>
              </a:rPr>
            </a:br>
            <a:r>
              <a:rPr lang="ru-RU" sz="2400" b="1" i="1" dirty="0">
                <a:solidFill>
                  <a:srgbClr val="A50021"/>
                </a:solidFill>
                <a:latin typeface="Cambria" panose="02040503050406030204" pitchFamily="18" charset="0"/>
              </a:rPr>
              <a:t> - </a:t>
            </a:r>
            <a:r>
              <a:rPr lang="ru-RU" sz="2400" b="1" i="1" dirty="0" err="1">
                <a:solidFill>
                  <a:srgbClr val="A50021"/>
                </a:solidFill>
                <a:latin typeface="Cambria" panose="02040503050406030204" pitchFamily="18" charset="0"/>
              </a:rPr>
              <a:t>кхиархошна</a:t>
            </a:r>
            <a:r>
              <a:rPr lang="ru-RU" sz="2400" b="1" i="1" dirty="0">
                <a:solidFill>
                  <a:srgbClr val="A50021"/>
                </a:solidFill>
                <a:latin typeface="Cambria" panose="02040503050406030204" pitchFamily="18" charset="0"/>
              </a:rPr>
              <a:t> патриотически дог-</a:t>
            </a:r>
            <a:r>
              <a:rPr lang="ru-RU" sz="2400" b="1" i="1" dirty="0" err="1">
                <a:solidFill>
                  <a:srgbClr val="A50021"/>
                </a:solidFill>
                <a:latin typeface="Cambria" panose="02040503050406030204" pitchFamily="18" charset="0"/>
              </a:rPr>
              <a:t>ойло</a:t>
            </a:r>
            <a:r>
              <a:rPr lang="ru-RU" sz="2400" b="1" i="1" dirty="0">
                <a:solidFill>
                  <a:srgbClr val="A50021"/>
                </a:solidFill>
                <a:latin typeface="Cambria" panose="02040503050406030204" pitchFamily="18" charset="0"/>
              </a:rPr>
              <a:t> кхиор, </a:t>
            </a:r>
            <a:r>
              <a:rPr lang="ru-RU" sz="2400" b="1" i="1" dirty="0" err="1">
                <a:solidFill>
                  <a:srgbClr val="A50021"/>
                </a:solidFill>
                <a:latin typeface="Cambria" panose="02040503050406030204" pitchFamily="18" charset="0"/>
              </a:rPr>
              <a:t>Даймахках</a:t>
            </a:r>
            <a:r>
              <a:rPr lang="ru-RU" sz="2400" b="1" i="1" dirty="0">
                <a:solidFill>
                  <a:srgbClr val="A50021"/>
                </a:solidFill>
                <a:latin typeface="Cambria" panose="02040503050406030204" pitchFamily="18" charset="0"/>
              </a:rPr>
              <a:t> дозалла дан 1амор;                      </a:t>
            </a:r>
            <a:br>
              <a:rPr lang="ru-RU" sz="2400" b="1" i="1" dirty="0">
                <a:solidFill>
                  <a:srgbClr val="A50021"/>
                </a:solidFill>
                <a:latin typeface="Cambria" panose="02040503050406030204" pitchFamily="18" charset="0"/>
              </a:rPr>
            </a:br>
            <a:r>
              <a:rPr lang="ru-RU" sz="2400" b="1" i="1" dirty="0">
                <a:solidFill>
                  <a:srgbClr val="A50021"/>
                </a:solidFill>
                <a:latin typeface="Cambria" panose="02040503050406030204" pitchFamily="18" charset="0"/>
              </a:rPr>
              <a:t> - шен </a:t>
            </a:r>
            <a:r>
              <a:rPr lang="ru-RU" sz="2400" b="1" i="1" dirty="0" err="1">
                <a:solidFill>
                  <a:srgbClr val="A50021"/>
                </a:solidFill>
                <a:latin typeface="Cambria" panose="02040503050406030204" pitchFamily="18" charset="0"/>
              </a:rPr>
              <a:t>къомах</a:t>
            </a:r>
            <a:r>
              <a:rPr lang="ru-RU" sz="2400" b="1" i="1" dirty="0">
                <a:solidFill>
                  <a:srgbClr val="A50021"/>
                </a:solidFill>
                <a:latin typeface="Cambria" panose="02040503050406030204" pitchFamily="18" charset="0"/>
              </a:rPr>
              <a:t> дозалла кхиор</a:t>
            </a:r>
            <a:r>
              <a:rPr lang="ru-RU" sz="2400" b="1" i="1" dirty="0" smtClean="0">
                <a:solidFill>
                  <a:srgbClr val="A50021"/>
                </a:solidFill>
                <a:latin typeface="Cambria" panose="02040503050406030204" pitchFamily="18" charset="0"/>
              </a:rPr>
              <a:t>.</a:t>
            </a:r>
            <a:br>
              <a:rPr lang="ru-RU" sz="2400" b="1" i="1" dirty="0" smtClean="0">
                <a:solidFill>
                  <a:srgbClr val="A50021"/>
                </a:solidFill>
                <a:latin typeface="Cambria" panose="02040503050406030204" pitchFamily="18" charset="0"/>
              </a:rPr>
            </a:br>
            <a:r>
              <a:rPr lang="ru-RU" sz="2400" b="1" i="1" dirty="0">
                <a:solidFill>
                  <a:srgbClr val="A50021"/>
                </a:solidFill>
                <a:latin typeface="Cambria" panose="02040503050406030204" pitchFamily="18" charset="0"/>
              </a:rPr>
              <a:t> </a:t>
            </a:r>
            <a:r>
              <a:rPr lang="ru-RU" sz="2400" b="1" i="1" dirty="0" smtClean="0">
                <a:solidFill>
                  <a:srgbClr val="A50021"/>
                </a:solidFill>
                <a:latin typeface="Cambria" panose="02040503050406030204" pitchFamily="18" charset="0"/>
              </a:rPr>
              <a:t>                                                                   </a:t>
            </a:r>
            <a:r>
              <a:rPr lang="ru-RU" sz="2400" b="1" i="1" dirty="0" err="1" smtClean="0">
                <a:solidFill>
                  <a:srgbClr val="A50021"/>
                </a:solidFill>
                <a:latin typeface="Cambria" panose="02040503050406030204" pitchFamily="18" charset="0"/>
              </a:rPr>
              <a:t>Хьесапаш</a:t>
            </a:r>
            <a:r>
              <a:rPr lang="ru-RU" sz="2400" b="1" i="1" dirty="0" smtClean="0">
                <a:solidFill>
                  <a:srgbClr val="A50021"/>
                </a:solidFill>
                <a:latin typeface="Cambria" panose="02040503050406030204" pitchFamily="18" charset="0"/>
              </a:rPr>
              <a:t>:</a:t>
            </a:r>
            <a:r>
              <a:rPr lang="ru-RU" b="1" i="1" dirty="0" smtClean="0">
                <a:solidFill>
                  <a:srgbClr val="A50021"/>
                </a:solidFill>
              </a:rPr>
              <a:t/>
            </a:r>
            <a:br>
              <a:rPr lang="ru-RU" b="1" i="1" dirty="0" smtClean="0">
                <a:solidFill>
                  <a:srgbClr val="A50021"/>
                </a:solidFill>
              </a:rPr>
            </a:br>
            <a:r>
              <a:rPr lang="ru-RU" sz="2800" b="1" i="1" dirty="0" smtClean="0">
                <a:solidFill>
                  <a:srgbClr val="A50021"/>
                </a:solidFill>
              </a:rPr>
              <a:t>- нохчийн </a:t>
            </a:r>
            <a:r>
              <a:rPr lang="ru-RU" sz="2800" b="1" i="1" dirty="0" err="1" smtClean="0">
                <a:solidFill>
                  <a:srgbClr val="A50021"/>
                </a:solidFill>
              </a:rPr>
              <a:t>турпалхо</a:t>
            </a:r>
            <a:r>
              <a:rPr lang="ru-RU" sz="2800" b="1" i="1" dirty="0" smtClean="0">
                <a:solidFill>
                  <a:srgbClr val="A50021"/>
                </a:solidFill>
              </a:rPr>
              <a:t> </a:t>
            </a:r>
            <a:r>
              <a:rPr lang="ru-RU" sz="2800" b="1" i="1" dirty="0" err="1" smtClean="0">
                <a:solidFill>
                  <a:srgbClr val="A50021"/>
                </a:solidFill>
              </a:rPr>
              <a:t>Хансолт</a:t>
            </a:r>
            <a:r>
              <a:rPr lang="ru-RU" sz="2800" b="1" i="1" dirty="0" smtClean="0">
                <a:solidFill>
                  <a:srgbClr val="A50021"/>
                </a:solidFill>
              </a:rPr>
              <a:t> </a:t>
            </a:r>
            <a:r>
              <a:rPr lang="ru-RU" sz="2800" b="1" i="1" dirty="0" err="1" smtClean="0">
                <a:solidFill>
                  <a:srgbClr val="A50021"/>
                </a:solidFill>
              </a:rPr>
              <a:t>Дачиев</a:t>
            </a:r>
            <a:r>
              <a:rPr lang="ru-RU" sz="2800" b="1" i="1" dirty="0" smtClean="0">
                <a:solidFill>
                  <a:srgbClr val="A50021"/>
                </a:solidFill>
              </a:rPr>
              <a:t> д1авовзийтар;</a:t>
            </a:r>
            <a:br>
              <a:rPr lang="ru-RU" sz="2800" b="1" i="1" dirty="0" smtClean="0">
                <a:solidFill>
                  <a:srgbClr val="A50021"/>
                </a:solidFill>
              </a:rPr>
            </a:br>
            <a:r>
              <a:rPr lang="ru-RU" sz="2800" b="1" i="1" dirty="0" smtClean="0">
                <a:solidFill>
                  <a:srgbClr val="A50021"/>
                </a:solidFill>
              </a:rPr>
              <a:t>- шен къоман </a:t>
            </a:r>
            <a:r>
              <a:rPr lang="ru-RU" sz="2800" b="1" i="1" dirty="0" err="1" smtClean="0">
                <a:solidFill>
                  <a:srgbClr val="A50021"/>
                </a:solidFill>
              </a:rPr>
              <a:t>мехкан</a:t>
            </a:r>
            <a:r>
              <a:rPr lang="ru-RU" sz="2800" b="1" i="1" dirty="0" smtClean="0">
                <a:solidFill>
                  <a:srgbClr val="A50021"/>
                </a:solidFill>
              </a:rPr>
              <a:t> </a:t>
            </a:r>
            <a:r>
              <a:rPr lang="ru-RU" sz="2800" b="1" i="1" dirty="0" err="1" smtClean="0">
                <a:solidFill>
                  <a:srgbClr val="A50021"/>
                </a:solidFill>
              </a:rPr>
              <a:t>сий</a:t>
            </a:r>
            <a:r>
              <a:rPr lang="ru-RU" sz="2800" b="1" i="1" dirty="0" smtClean="0">
                <a:solidFill>
                  <a:srgbClr val="A50021"/>
                </a:solidFill>
              </a:rPr>
              <a:t> </a:t>
            </a:r>
            <a:r>
              <a:rPr lang="ru-RU" sz="2800" b="1" i="1" dirty="0" err="1" smtClean="0">
                <a:solidFill>
                  <a:srgbClr val="A50021"/>
                </a:solidFill>
              </a:rPr>
              <a:t>лардан</a:t>
            </a:r>
            <a:r>
              <a:rPr lang="ru-RU" sz="2800" b="1" i="1" dirty="0" smtClean="0">
                <a:solidFill>
                  <a:srgbClr val="A50021"/>
                </a:solidFill>
              </a:rPr>
              <a:t> </a:t>
            </a:r>
            <a:r>
              <a:rPr lang="ru-RU" sz="2800" b="1" i="1" dirty="0" err="1" smtClean="0">
                <a:solidFill>
                  <a:srgbClr val="A50021"/>
                </a:solidFill>
              </a:rPr>
              <a:t>лаам</a:t>
            </a:r>
            <a:r>
              <a:rPr lang="ru-RU" sz="2800" b="1" i="1" dirty="0" smtClean="0">
                <a:solidFill>
                  <a:srgbClr val="A50021"/>
                </a:solidFill>
              </a:rPr>
              <a:t> кхиор;</a:t>
            </a:r>
            <a:br>
              <a:rPr lang="ru-RU" sz="2800" b="1" i="1" dirty="0" smtClean="0">
                <a:solidFill>
                  <a:srgbClr val="A50021"/>
                </a:solidFill>
              </a:rPr>
            </a:br>
            <a:r>
              <a:rPr lang="ru-RU" sz="2800" b="1" i="1" dirty="0" smtClean="0">
                <a:solidFill>
                  <a:srgbClr val="A50021"/>
                </a:solidFill>
              </a:rPr>
              <a:t>- берийн дай-</a:t>
            </a:r>
            <a:r>
              <a:rPr lang="ru-RU" sz="2800" b="1" i="1" dirty="0" err="1" smtClean="0">
                <a:solidFill>
                  <a:srgbClr val="A50021"/>
                </a:solidFill>
              </a:rPr>
              <a:t>нанойн</a:t>
            </a:r>
            <a:r>
              <a:rPr lang="ru-RU" sz="2800" b="1" i="1" dirty="0" smtClean="0">
                <a:solidFill>
                  <a:srgbClr val="A50021"/>
                </a:solidFill>
              </a:rPr>
              <a:t> </a:t>
            </a:r>
            <a:r>
              <a:rPr lang="ru-RU" sz="2800" b="1" i="1" dirty="0" err="1" smtClean="0">
                <a:solidFill>
                  <a:srgbClr val="A50021"/>
                </a:solidFill>
              </a:rPr>
              <a:t>лерам</a:t>
            </a:r>
            <a:r>
              <a:rPr lang="ru-RU" sz="2800" b="1" i="1" dirty="0" smtClean="0">
                <a:solidFill>
                  <a:srgbClr val="A50021"/>
                </a:solidFill>
              </a:rPr>
              <a:t> нохчийн </a:t>
            </a:r>
            <a:r>
              <a:rPr lang="ru-RU" sz="2800" b="1" i="1" dirty="0" err="1" smtClean="0">
                <a:solidFill>
                  <a:srgbClr val="A50021"/>
                </a:solidFill>
              </a:rPr>
              <a:t>турпалхочунна</a:t>
            </a:r>
            <a:r>
              <a:rPr lang="ru-RU" sz="2800" b="1" i="1" dirty="0">
                <a:solidFill>
                  <a:srgbClr val="A50021"/>
                </a:solidFill>
              </a:rPr>
              <a:t> </a:t>
            </a:r>
            <a:r>
              <a:rPr lang="ru-RU" sz="2800" b="1" i="1" dirty="0" smtClean="0">
                <a:solidFill>
                  <a:srgbClr val="A50021"/>
                </a:solidFill>
              </a:rPr>
              <a:t>т1ебахийтар.</a:t>
            </a:r>
            <a:endParaRPr lang="ru-RU" sz="2800" b="1" i="1" dirty="0">
              <a:solidFill>
                <a:srgbClr val="A50021"/>
              </a:solidFill>
            </a:endParaRPr>
          </a:p>
        </p:txBody>
      </p:sp>
    </p:spTree>
    <p:extLst>
      <p:ext uri="{BB962C8B-B14F-4D97-AF65-F5344CB8AC3E}">
        <p14:creationId xmlns:p14="http://schemas.microsoft.com/office/powerpoint/2010/main" val="4088126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0" y="0"/>
            <a:ext cx="12192000" cy="691515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548640" y="365125"/>
            <a:ext cx="10805160" cy="2459718"/>
          </a:xfrm>
        </p:spPr>
        <p:txBody>
          <a:bodyPr>
            <a:normAutofit fontScale="90000"/>
          </a:bodyPr>
          <a:lstStyle/>
          <a:p>
            <a:pPr>
              <a:lnSpc>
                <a:spcPct val="100000"/>
              </a:lnSpc>
            </a:pPr>
            <a:r>
              <a:rPr lang="ru-RU" dirty="0" smtClean="0">
                <a:solidFill>
                  <a:srgbClr val="A50021"/>
                </a:solidFill>
              </a:rPr>
              <a:t/>
            </a:r>
            <a:br>
              <a:rPr lang="ru-RU" dirty="0" smtClean="0">
                <a:solidFill>
                  <a:srgbClr val="A50021"/>
                </a:solidFill>
              </a:rPr>
            </a:br>
            <a:r>
              <a:rPr lang="ru-RU" dirty="0" smtClean="0">
                <a:solidFill>
                  <a:srgbClr val="A50021"/>
                </a:solidFill>
              </a:rPr>
              <a:t/>
            </a:r>
            <a:br>
              <a:rPr lang="ru-RU" dirty="0" smtClean="0">
                <a:solidFill>
                  <a:srgbClr val="A50021"/>
                </a:solidFill>
              </a:rPr>
            </a:br>
            <a:r>
              <a:rPr lang="ru-RU" dirty="0">
                <a:solidFill>
                  <a:srgbClr val="A50021"/>
                </a:solidFill>
              </a:rPr>
              <a:t/>
            </a:r>
            <a:br>
              <a:rPr lang="ru-RU" dirty="0">
                <a:solidFill>
                  <a:srgbClr val="A50021"/>
                </a:solidFill>
              </a:rPr>
            </a:br>
            <a:r>
              <a:rPr lang="ru-RU" dirty="0" smtClean="0">
                <a:solidFill>
                  <a:srgbClr val="A50021"/>
                </a:solidFill>
              </a:rPr>
              <a:t/>
            </a:r>
            <a:br>
              <a:rPr lang="ru-RU" dirty="0" smtClean="0">
                <a:solidFill>
                  <a:srgbClr val="A50021"/>
                </a:solidFill>
              </a:rPr>
            </a:br>
            <a:r>
              <a:rPr lang="ru-RU" dirty="0">
                <a:solidFill>
                  <a:srgbClr val="A50021"/>
                </a:solidFill>
              </a:rPr>
              <a:t/>
            </a:r>
            <a:br>
              <a:rPr lang="ru-RU" dirty="0">
                <a:solidFill>
                  <a:srgbClr val="A50021"/>
                </a:solidFill>
              </a:rPr>
            </a:br>
            <a:r>
              <a:rPr lang="ru-RU" dirty="0" smtClean="0">
                <a:solidFill>
                  <a:srgbClr val="A50021"/>
                </a:solidFill>
              </a:rPr>
              <a:t>    </a:t>
            </a:r>
            <a:r>
              <a:rPr lang="ru-RU" sz="3600" b="1" i="1" dirty="0" smtClean="0">
                <a:solidFill>
                  <a:srgbClr val="A50021"/>
                </a:solidFill>
              </a:rPr>
              <a:t>- </a:t>
            </a:r>
            <a:r>
              <a:rPr lang="ru-RU" sz="3600" b="1" i="1" dirty="0" err="1" smtClean="0">
                <a:solidFill>
                  <a:srgbClr val="A50021"/>
                </a:solidFill>
              </a:rPr>
              <a:t>Проектан</a:t>
            </a:r>
            <a:r>
              <a:rPr lang="ru-RU" sz="3600" b="1" i="1" dirty="0" smtClean="0">
                <a:solidFill>
                  <a:srgbClr val="A50021"/>
                </a:solidFill>
              </a:rPr>
              <a:t> </a:t>
            </a:r>
            <a:r>
              <a:rPr lang="ru-RU" sz="3600" b="1" i="1" dirty="0" err="1" smtClean="0">
                <a:solidFill>
                  <a:srgbClr val="A50021"/>
                </a:solidFill>
              </a:rPr>
              <a:t>тайпа</a:t>
            </a:r>
            <a:r>
              <a:rPr lang="ru-RU" sz="3600" b="1" i="1" dirty="0" smtClean="0">
                <a:solidFill>
                  <a:srgbClr val="A50021"/>
                </a:solidFill>
              </a:rPr>
              <a:t>: </a:t>
            </a:r>
            <a:r>
              <a:rPr lang="ru-RU" sz="3600" b="1" i="1" dirty="0" err="1" smtClean="0">
                <a:solidFill>
                  <a:srgbClr val="A50021"/>
                </a:solidFill>
              </a:rPr>
              <a:t>довзаран</a:t>
            </a:r>
            <a:r>
              <a:rPr lang="ru-RU" sz="3600" b="1" i="1" dirty="0" smtClean="0">
                <a:solidFill>
                  <a:srgbClr val="A50021"/>
                </a:solidFill>
              </a:rPr>
              <a:t>, </a:t>
            </a:r>
            <a:br>
              <a:rPr lang="ru-RU" sz="3600" b="1" i="1" dirty="0" smtClean="0">
                <a:solidFill>
                  <a:srgbClr val="A50021"/>
                </a:solidFill>
              </a:rPr>
            </a:br>
            <a:r>
              <a:rPr lang="ru-RU" sz="3600" b="1" i="1" dirty="0" err="1" smtClean="0">
                <a:solidFill>
                  <a:srgbClr val="A50021"/>
                </a:solidFill>
              </a:rPr>
              <a:t>ловзаран</a:t>
            </a:r>
            <a:r>
              <a:rPr lang="ru-RU" sz="3600" b="1" i="1" dirty="0" smtClean="0">
                <a:solidFill>
                  <a:srgbClr val="A50021"/>
                </a:solidFill>
              </a:rPr>
              <a:t>, </a:t>
            </a:r>
            <a:r>
              <a:rPr lang="ru-RU" sz="3600" b="1" i="1" dirty="0" err="1" smtClean="0">
                <a:solidFill>
                  <a:srgbClr val="A50021"/>
                </a:solidFill>
              </a:rPr>
              <a:t>кхоллараллийн</a:t>
            </a:r>
            <a:r>
              <a:rPr lang="ru-RU" sz="3600" b="1" i="1" dirty="0" smtClean="0">
                <a:solidFill>
                  <a:srgbClr val="A50021"/>
                </a:solidFill>
              </a:rPr>
              <a:t>.</a:t>
            </a:r>
            <a:br>
              <a:rPr lang="ru-RU" sz="3600" b="1" i="1" dirty="0" smtClean="0">
                <a:solidFill>
                  <a:srgbClr val="A50021"/>
                </a:solidFill>
              </a:rPr>
            </a:br>
            <a:r>
              <a:rPr lang="ru-RU" sz="1600" b="1" i="1" dirty="0">
                <a:solidFill>
                  <a:srgbClr val="A50021"/>
                </a:solidFill>
              </a:rPr>
              <a:t/>
            </a:r>
            <a:br>
              <a:rPr lang="ru-RU" sz="1600" b="1" i="1" dirty="0">
                <a:solidFill>
                  <a:srgbClr val="A50021"/>
                </a:solidFill>
              </a:rPr>
            </a:br>
            <a:r>
              <a:rPr lang="ru-RU" sz="1600" b="1" i="1" dirty="0" smtClean="0">
                <a:solidFill>
                  <a:srgbClr val="A50021"/>
                </a:solidFill>
              </a:rPr>
              <a:t>        </a:t>
            </a:r>
            <a:r>
              <a:rPr lang="ru-RU" sz="3600" b="1" i="1" dirty="0" smtClean="0">
                <a:solidFill>
                  <a:srgbClr val="A50021"/>
                </a:solidFill>
              </a:rPr>
              <a:t>- </a:t>
            </a:r>
            <a:r>
              <a:rPr lang="ru-RU" sz="3600" b="1" i="1" dirty="0" err="1" smtClean="0">
                <a:solidFill>
                  <a:srgbClr val="A50021"/>
                </a:solidFill>
              </a:rPr>
              <a:t>Проектан</a:t>
            </a:r>
            <a:r>
              <a:rPr lang="ru-RU" sz="3600" b="1" i="1" dirty="0" smtClean="0">
                <a:solidFill>
                  <a:srgbClr val="A50021"/>
                </a:solidFill>
              </a:rPr>
              <a:t> </a:t>
            </a:r>
            <a:r>
              <a:rPr lang="ru-RU" sz="3600" b="1" i="1" dirty="0" err="1" smtClean="0">
                <a:solidFill>
                  <a:srgbClr val="A50021"/>
                </a:solidFill>
              </a:rPr>
              <a:t>йохалла</a:t>
            </a:r>
            <a:r>
              <a:rPr lang="ru-RU" sz="3600" b="1" i="1" dirty="0" smtClean="0">
                <a:solidFill>
                  <a:srgbClr val="A50021"/>
                </a:solidFill>
              </a:rPr>
              <a:t>: </a:t>
            </a:r>
            <a:r>
              <a:rPr lang="ru-RU" sz="3600" b="1" i="1" dirty="0" err="1" smtClean="0">
                <a:solidFill>
                  <a:srgbClr val="A50021"/>
                </a:solidFill>
              </a:rPr>
              <a:t>ехачу</a:t>
            </a:r>
            <a:r>
              <a:rPr lang="ru-RU" sz="3600" b="1" i="1" dirty="0" smtClean="0">
                <a:solidFill>
                  <a:srgbClr val="A50021"/>
                </a:solidFill>
              </a:rPr>
              <a:t> </a:t>
            </a:r>
            <a:r>
              <a:rPr lang="ru-RU" sz="3600" b="1" i="1" dirty="0" err="1" smtClean="0">
                <a:solidFill>
                  <a:srgbClr val="A50021"/>
                </a:solidFill>
              </a:rPr>
              <a:t>хенан</a:t>
            </a:r>
            <a:r>
              <a:rPr lang="ru-RU" sz="3600" b="1" i="1" dirty="0" smtClean="0">
                <a:solidFill>
                  <a:srgbClr val="A50021"/>
                </a:solidFill>
              </a:rPr>
              <a:t/>
            </a:r>
            <a:br>
              <a:rPr lang="ru-RU" sz="3600" b="1" i="1" dirty="0" smtClean="0">
                <a:solidFill>
                  <a:srgbClr val="A50021"/>
                </a:solidFill>
              </a:rPr>
            </a:br>
            <a:r>
              <a:rPr lang="ru-RU" sz="1800" b="1" i="1" dirty="0" smtClean="0">
                <a:solidFill>
                  <a:srgbClr val="A50021"/>
                </a:solidFill>
              </a:rPr>
              <a:t/>
            </a:r>
            <a:br>
              <a:rPr lang="ru-RU" sz="1800" b="1" i="1" dirty="0" smtClean="0">
                <a:solidFill>
                  <a:srgbClr val="A50021"/>
                </a:solidFill>
              </a:rPr>
            </a:br>
            <a:r>
              <a:rPr lang="ru-RU" sz="1800" b="1" i="1" dirty="0" smtClean="0">
                <a:solidFill>
                  <a:srgbClr val="A50021"/>
                </a:solidFill>
              </a:rPr>
              <a:t>      </a:t>
            </a:r>
            <a:r>
              <a:rPr lang="ru-RU" sz="3600" b="1" i="1" dirty="0" smtClean="0">
                <a:solidFill>
                  <a:srgbClr val="A50021"/>
                </a:solidFill>
              </a:rPr>
              <a:t>- </a:t>
            </a:r>
            <a:r>
              <a:rPr lang="ru-RU" sz="3600" b="1" i="1" dirty="0" err="1" smtClean="0">
                <a:solidFill>
                  <a:srgbClr val="A50021"/>
                </a:solidFill>
              </a:rPr>
              <a:t>Проектан</a:t>
            </a:r>
            <a:r>
              <a:rPr lang="ru-RU" sz="3600" b="1" i="1" dirty="0" smtClean="0">
                <a:solidFill>
                  <a:srgbClr val="A50021"/>
                </a:solidFill>
              </a:rPr>
              <a:t> </a:t>
            </a:r>
            <a:r>
              <a:rPr lang="ru-RU" sz="3600" b="1" i="1" dirty="0" err="1" smtClean="0">
                <a:solidFill>
                  <a:srgbClr val="A50021"/>
                </a:solidFill>
              </a:rPr>
              <a:t>декъашхой</a:t>
            </a:r>
            <a:r>
              <a:rPr lang="ru-RU" sz="3600" b="1" i="1" dirty="0" smtClean="0">
                <a:solidFill>
                  <a:srgbClr val="A50021"/>
                </a:solidFill>
              </a:rPr>
              <a:t>: </a:t>
            </a:r>
            <a:br>
              <a:rPr lang="ru-RU" sz="3600" b="1" i="1" dirty="0" smtClean="0">
                <a:solidFill>
                  <a:srgbClr val="A50021"/>
                </a:solidFill>
              </a:rPr>
            </a:br>
            <a:r>
              <a:rPr lang="ru-RU" sz="3600" b="1" i="1" dirty="0" err="1" smtClean="0">
                <a:solidFill>
                  <a:srgbClr val="A50021"/>
                </a:solidFill>
              </a:rPr>
              <a:t>кхетош-кхиорхой</a:t>
            </a:r>
            <a:r>
              <a:rPr lang="ru-RU" sz="3600" b="1" i="1" dirty="0" smtClean="0">
                <a:solidFill>
                  <a:srgbClr val="A50021"/>
                </a:solidFill>
              </a:rPr>
              <a:t>, </a:t>
            </a:r>
            <a:r>
              <a:rPr lang="ru-RU" sz="3600" b="1" i="1" dirty="0" err="1" smtClean="0">
                <a:solidFill>
                  <a:srgbClr val="A50021"/>
                </a:solidFill>
              </a:rPr>
              <a:t>кхиорхой</a:t>
            </a:r>
            <a:r>
              <a:rPr lang="ru-RU" sz="3600" b="1" i="1" dirty="0" smtClean="0">
                <a:solidFill>
                  <a:srgbClr val="A50021"/>
                </a:solidFill>
              </a:rPr>
              <a:t>, дай-</a:t>
            </a:r>
            <a:r>
              <a:rPr lang="ru-RU" sz="3600" b="1" i="1" dirty="0" err="1" smtClean="0">
                <a:solidFill>
                  <a:srgbClr val="A50021"/>
                </a:solidFill>
              </a:rPr>
              <a:t>наной</a:t>
            </a:r>
            <a:r>
              <a:rPr lang="ru-RU" b="1" i="1" dirty="0" smtClean="0">
                <a:solidFill>
                  <a:srgbClr val="A50021"/>
                </a:solidFill>
              </a:rPr>
              <a:t>.</a:t>
            </a:r>
            <a:r>
              <a:rPr lang="ru-RU" sz="3100" b="1" i="1" dirty="0" smtClean="0">
                <a:solidFill>
                  <a:srgbClr val="A50021"/>
                </a:solidFill>
              </a:rPr>
              <a:t/>
            </a:r>
            <a:br>
              <a:rPr lang="ru-RU" sz="3100" b="1" i="1" dirty="0" smtClean="0">
                <a:solidFill>
                  <a:srgbClr val="A50021"/>
                </a:solidFill>
              </a:rPr>
            </a:br>
            <a:r>
              <a:rPr lang="ru-RU" sz="3100" b="1" i="1" dirty="0" smtClean="0">
                <a:solidFill>
                  <a:srgbClr val="A50021"/>
                </a:solidFill>
              </a:rPr>
              <a:t/>
            </a:r>
            <a:br>
              <a:rPr lang="ru-RU" sz="3100" b="1" i="1" dirty="0" smtClean="0">
                <a:solidFill>
                  <a:srgbClr val="A50021"/>
                </a:solidFill>
              </a:rPr>
            </a:br>
            <a:endParaRPr lang="ru-RU" b="1" i="1" dirty="0">
              <a:solidFill>
                <a:srgbClr val="A50021"/>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255" y="649605"/>
            <a:ext cx="3909745" cy="40747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350416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828*220"/>
  <p:tag name="TABLE_ENDDRAG_RECT" val="66*133*828*2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2142</TotalTime>
  <Words>277</Words>
  <Application>Microsoft Office PowerPoint</Application>
  <PresentationFormat>Широкоэкранный</PresentationFormat>
  <Paragraphs>113</Paragraphs>
  <Slides>36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36</vt:i4>
      </vt:variant>
    </vt:vector>
  </HeadingPairs>
  <TitlesOfParts>
    <vt:vector size="41" baseType="lpstr">
      <vt:lpstr>Arial</vt:lpstr>
      <vt:lpstr>Calibri</vt:lpstr>
      <vt:lpstr>Cambria</vt:lpstr>
      <vt:lpstr>Times New Roman</vt:lpstr>
      <vt:lpstr>Office Theme</vt:lpstr>
      <vt:lpstr>Муниципальни бюджетни школал хьалхара дешаран учреждени «Гуьмсан муниципальни к1оштан Гезлой-Эвлан «Берийн беш № 2 «Жовхар»</vt:lpstr>
      <vt:lpstr>Презентация PowerPoint</vt:lpstr>
      <vt:lpstr>Проект кхочушйаран план</vt:lpstr>
      <vt:lpstr>                                             Аннотаци Проектан ц1е: «Йовр йоцу ц1е» 1аморан область: къамел кхиор Декъашхой: кхетош-кхиархой, дай-наной, кхиорхой.                                                                1алашонаш:  - берашна нохчийн сийлахь турпалхо вовзийтар;  - турпалхочун хьуьнарш, корматаллаш йовзийтар;   - кхиархошна патриотически дог-ойло кхиор, Даймахках дозалла дан 1амор;                        - шен къомах дозалла кхиор.                                                              Хьесапаш:  - кхиархошна девзар ду турпалхочун аматаш, адамалла , г1иллакх, майралла, Даймахке безам;  - кхиархошна дозалла кхоллалур ду шайн къомах динах, турпалхойх;  - кхиархошна луур ду Даймахка дуьхьа, къома дуьхьа кхиамаш баха, иштта1емар ду шайн амалехь диканиг кхио. </vt:lpstr>
      <vt:lpstr>                                                    </vt:lpstr>
      <vt:lpstr>                                                    </vt:lpstr>
      <vt:lpstr>                                    Чолхе хьал - кхиархойн «Турпалхо» дешан маь1на г1ийла хууш хилар; - кхиархошна нохчийн къоман турпалхой к1еззиг бевзаш хилар; - кхиархошна вайн нохчийн махкахь хилла т1емнаш девзаш ц хилар.  </vt:lpstr>
      <vt:lpstr>                                                                     1алашо: - берашна нохчийн сийлахь турпалхо вовзийтар;  - турпалхочун хьуьнарш, корматаллаш йовзийтар;   - кхиархошна патриотически дог-ойло кхиор, Даймахках дозалла дан 1амор;                        - шен къомах дозалла кхиор.                                                                     Хьесапаш: - нохчийн турпалхо Хансолт Дачиев д1авовзийтар; - шен къоман мехкан сий лардан лаам кхиор; - берийн дай-нанойн лерам нохчийн турпалхочунна т1ебахийтар.</vt:lpstr>
      <vt:lpstr>         - Проектан тайпа: довзаран,  ловзаран, кхоллараллийн.          - Проектан йохалла: ехачу хенан        - Проектан декъашхой:  кхетош-кхиорхой, кхиорхой, дай-наной.  </vt:lpstr>
      <vt:lpstr>         Проектан кхоъ мур бу:  1. Кечамбаран мур 2. Коьрта мур 3. Ерзоран мур</vt:lpstr>
      <vt:lpstr>         Хиларе сатуьйсу: - кхиархойн, бойзаш хилар нохчийн къоман турпалхой; - нохчийн къомо 1оьвшина къизалло йиццайалийта; - турпалхочух масал эца, церах терра доьналлех майраллех, т1екхуьуш долу ч1ор т1аьхьа цадисийта. </vt:lpstr>
      <vt:lpstr>          Иштта, х1о проектехь санна вай белхаш бича.  Сих-сиха кегирхошна д1абовзийташ вайн нохчийн къоман турпалхой, вайн къомо 1евшина бала, махках даьхна лелор, уьш ц1аа диц дан йишйоцу денош ду.  Кхетош-кхиорхоша, дай-наноша белхаш бича, вайн къам ц1аа д1адовра дац. </vt:lpstr>
      <vt:lpstr>      Проектан  практически аг1о кхочушйар </vt:lpstr>
      <vt:lpstr>Тов-бецан бутт Къоман турпалхочух къамел дар  «Х.Ч. Дачиевх лаьцна»</vt:lpstr>
      <vt:lpstr>                                                    Вина 12  декабрехь 1922  шарахь Герзелехь, Гуьмсе районерчу, ахархочун доьзалехь.Чакхъяьккхина  5 класс. Болх бина юьтарчу сельсоветехь.             Т1ом болабеллачу  хенахь дуьххьарчу (1942) шарахь дуьйна т1ом бина Ц1ечу эскарехь. Разведчик  58- чу  полкан юкьарчу т1амехь 61- эскарехь.             24 сентябаран 1943 чу шеран буса Дон хил дехьа а ваьлла шен накъосташца мостагчух лаьцна оьшуш болу хаамаш кхачийна цо, и хаамаш бахьна долуш  вайчеран  ницкъ кхаьчна мостаг1ий эша а бина ,и меттиг схьаяккха. И Майралла бахьна долуш цунна белла седа турпалхочун «Дашо седа», амма 24 майхь 1955 шарахь и седа схьабаьккхина. Юха 21 августехь 1985 шарахь и мидал юха а схьаелла Дачиевна. Цул совнаха цунна елла  «Орден Ленина», «Орден отечественной войны 1-степени», «Ц1ен седа», кхин мидалш. 1942 шарахь дуьйна Сийлахь-боккхачу Даймехкан тIамехь мостагIчунна дуьхьал лаьтташ хилла Хансолта.                                            </vt:lpstr>
      <vt:lpstr>        Разведчик волчу Дачаев Хансолтина а, цуьнан шина накъостана Агафонов Алексейна а, Ганжело Иванна а 1943 шеран сентябрь баттахь тIедиллина Iаламат доккхачу жоьпаллин декхар. Днепр хих дехьа а девлла, цигахь позици лаьцна дIатарвеллачу мостагIчух дерг кхачам боллуш талла а теллина, юхадерзар. Дачаев Хансолта коьртехь волуш разведчикаша бинчу талламца гучудаьллера Днепр хица йолчу цхьана жимочу ахгIайри тIехь немцойн гарнизон хилар. Иза шайн куьйгаллехь эпсар обер-лейтенант а волуш 16 мостагIчух лаьтташ хиллера. Разведчикаша цигарчу партизанашца зIе тесна, уьш шайна тIе озийна, цаьрга а гIо дойтуш, цIеххьана мостагIчун гарнизонна тIе а летта, уьш берриг а хIалакбина цхьа эпсар воцург. Иза йийсар дина шайца дIавига дезара, цуьнгара хаамаш эца. Дачаев Хансолта, йийсаре валийна немцойн эпсар а эцна юхавирзина, иза вайчарна сихха тIекхачо. Кхиамца чекхъяьккхина и операци бахьана долуш вайн эскара таро хилла мостагIчунна  шуьйрра тIелатар а дина, йоккха плацдарм схьалаца.  .</vt:lpstr>
      <vt:lpstr>  Дачиев Хансолтина а, цуьнан шина накъостана а Советски Союзан Турпалхочун цIе елла. Дошлойн училище деша а хьовсийна уьш. Училище чекхъяьккхинчул тIаьхьа Дачиев Хансолтас гIашлойн взводан командир волуш  гIуллакх дина. ТIеман арахь хьуьнар гайтарна совгIаташ дина Ленинан орденца, Даймехкан тIеман 1-чу даржан, ЦIечу Седанан орденашца, дуккха а мидалшца. </vt:lpstr>
      <vt:lpstr>    Лахьанан бутт Нохчийн хьакъ волу Культуран белхало М.К. Осмаевс, язйина репортаж Х.Ч. Дачиевх лаьцна. Гочйинаг: Аларханов 1ели йо1 Замира.   </vt:lpstr>
      <vt:lpstr>  </vt:lpstr>
      <vt:lpstr>             Дачиевн лаккхара дарж юха даларан бахьана хилла партийни комсомольски республикан жигархойн къинхьегам бахьана долуш. Оцу балхах цец ваьлла волу Киндаров Абдуллас шен «Нохчийчун даггара» ц1е йолу книга т1ехь яздина: «Шайн къам махках даккхарца юьхь1аьржа х1оьттина турпалхо шайн х1усам йолчу Киргизе д1авахана. Оцу меттигера 1едало Дачиевн лерам беш туькнахь куьйгалхо х1оттош хилла, амма и дарж шега кхочуш ца хетта, кхин а сийлахьчу балха х1отта лууш волчу цуо т1елаьцна ца хилла шен 1едало луш долу дарж. Шайн метта шен х1усамнана х1оттайе аьлла цо, 1едало Дачиевн х1усамнана х1оттина туькнахь куьйгалхо. Хан зама яьлча туькнахь дуккха а, цу ханна, ахча галдаьлла карийна.Т1аккха Хансултана иза латта буххула ахка а оьхкуш, цхьаммо къола дича санна сурт х1оттина, амма и болх чекх ца баьлла цуьнан. Шен х1усамнана к1елхьара йоккхуш, доьзал нана йоцуш ца битархьамма бехк шена т1е лаьцна Хансултана. </vt:lpstr>
      <vt:lpstr>                        Т1амехь толам баьккхина шовзткъа шо кхачар даздеш цхьана кхеттачохь Герзель юьртан хьалха ваьллачу Межидов Султанаца аса юха а карла даьккхира Дачиевн г1уллакх. Лаккхара кхеташон куьйгалхочуьн Боков Хажбикаран г1оьнца, юьртахойн гуламаш а беш, Дачиевн г1уллакхан оьшу кехаташ а схьагулдеш, юха а кехат дахьийтира оха. Х1инца-м цу белхан дика жам1 хилар тоьшалла дара са, ткъа и ишта хила а хилира» …. аьлла яздина Киндаров Абдуллас шен книгана т1ехь. Ткъа суна и хаам дуккха а бакъхьа хета. Иштта Дачиевн «Турпалхо» ц1е меттах1оттинйа 1985-г1ачу шарахь. Суна дика дагахь дисира и терахь.  Хансултана ша разведке вахар дийцира, ткъа иза-м цкъа а дицлура долу х1ума дацара.  Рзведке вахийта кечвеш вара кхоъ т1емало - Хансултан Дачиев, Алексей Агафонов, Иван Гаджелу. Командирашца хина йисте веара и кхо т1емало, шайн кечдина х1орд кеманчу а хоьвжина меллаша доьхьлара бердана т1е буьйла белира. Доккхуш дош доцуш вовшах кхетара т1емалой,  цхьана рог1ехь х1ордкема а лелош, меллаша дуьхьлара  бердан т1екхечара уьш.               </vt:lpstr>
      <vt:lpstr>                             Шайн х1ордкема бецашна юкъахь къайла а даьккхина шайн кхане муха хира ю ца хуъушехь кхера ца луш кхин д1а буьйлабелира уьш. Некъахь к1ад беллачу кхарна уллехьарчу юртара ж1алийн г1овг1а хезира, «цига доьду вай» - аьлла хьалха велира Дачиев. Т1еда беца юкъхула 2 километр некъ бира цара, юьрта йисте кхечира уьш. Юртахь тийна дара, гуш цхьаа а адам дацара. Шаьш мостаг1чунна кара дахарна кхоьруш тийналлехь ладоьг1уш 1ара уьш. Т1аккха шен накъосташца барт а бина цхьана йистерчу керта вахара Хансултан, юртахь немцой буй хьажа. Цунна т1аьхье вахара Алексей, Иван, шайн тоьпаш юла а юьйлийна.Текхаш ц1енна т1е а вахана, корех п1елг туьхийра Хансултана, шен аьрру куьйгехь герз а доллуш, аьтту куьйга т1еман граната схьаийцира цуо. Цхьаа а вистхуьлш вацара, ткъа Хансултана шозлаха чог1а туьхира коре п1елг. Т1аккха цхьа зуда коре елира.   - Йиша, йиша, кхайкхира Хансулатана, кхин а ч1ог1а коре тевжаш.   - Йиша, ма кхера, со вайнеха ву, - юха а элира цуо жимма аз  дегош.                 </vt:lpstr>
      <vt:lpstr>                         Разведка еш кхо де даьхьира цара, буьйсана ара а бовлуш. Марияс кхин болу партизанаш бовзийтира кхарна. 25- г1ачу сентябран буьйсана къайлаха текхаш улло а бахана, ши тоба а йина, мостаг1унна т1елата барт хилира церан. Цаьрца цу юртара кхин а партизанаш бара. Церан доьххьара сахьтехь лаьтташ верг зене ца хилийта и д1аваккха везаш вара, и болх Хансултана шена т1е лецира. Текхаш къайлаха т1е а вахан сахьтехь верг цхьана куьйгаца батт а къовлуш вийра цуо, т1акха цара т1елетта бисина мостаг1ий байъира. Церан куьйгалхо шайн командире д1авала схьалецира. Мостаг1 а вуьгуш х1ордкеманца шайн командирана т1екхечира Дачиев.  -Инарла… ша ала воллуриг д1а ала ца ларош, командиро мара воьллира . «Дела реза хила хьуна, к1ант! Дела реза хила»! Ткъа мостаг1 жоьпе д1авигир.  Бутт хан юкъайолуш юха а цхьанакхийтира Ганжела, Иван, Хансултан. Советски союзан «Турпалхо» дарж дала схьагулбинера уьш.                    </vt:lpstr>
      <vt:lpstr>                                                                                                                                                                                                                  7 – г1ачу мартехь 1944- г1а чу шарахь Кремле                                          д1акхайкхира Дачиевн лерам беш, цунна совг1аташ луш.                                         Цулт1аьхьа Новочеркесскера эскаран училище                                                                                            вахийтинера Хансултан, и яьккхина ваьлча топ тоха                                                    1амочохь командир а х1оьттира.   1995-чу шарахь, т1амехь толам баьккхина шовзткъе итт шо кхачар даздеш схьагулбинера турпалхой, царна хаза совг1аташ а луш церан лерам а бинера. Амма Хансултан цу цхаьнакхетарехь ца хиллера, больницехь хиларан бахьана долуш. Иза хиъначу аса письмо язйира хьалхарчуьнга цунна жимма аьтто беш г1о де аьлла. 1едало г1о дира Хансултанна, дика лоьруш а хьоьвсира цуьнан. Цул т1аьхьа дуккха а меттигашкахь сакъоьруш цхьана кхетара тхо, цу хенахь уггар а жимачу турпалхочун кхузткъе итт шо дара.  Дачиевн д1акхалхар нис дели ши эзар цхьолаг1чу шарахь.  Дала геч дойла цунна!         Кхи а дуккху дара Осмаев Мовлан дийца  Дачиев Хансултанех лаьцна.                   </vt:lpstr>
      <vt:lpstr>                     Кхолламан бутт                  Хьошалг1а даг1ара  - Х.Ч. Дачиевн накъост, А.А. Гакаев волчу х1усаме.                          </vt:lpstr>
      <vt:lpstr>                                  Кхиархошца тхо цхьана даг1ара Гакаев Аликан х1усаме. Х.Ч. Дачиевх лаьцна дийцира диккаа х1ума, кхиорхоша ладуьйг1ира леррина.   МостагIчунна дуьхьал муха лаьтташ хилла Разведчик Дачиев Хансолта, иза шайн куьйгаллехь эпсар обер-лейтенант а волуш 16 мостагIчух лаьтташ хиллера. Разведчикаша цигарчу партизанашца зIе тесна хилла, цаьрга шайна г1о дойтуш, цIеххьана мостагIчун гарнизонна тIе а летта, уьш берриг а хIалакбина цхьа эпсар воцург. Иза йийсар дина шайца дIавига дезара, цуьнгара хаамаш эца. Дачаев Хансолта, йийсаре валийна немцойн эпсар а эцна юхавирзина, иза вайчарна сихха тIекхачо. Кхиамца чекхъяьккхина и операци бахьана долуш вайн эскара таро хилла мостагIчунна  шуьйрра тIелатар а дина, йоккха плацдарм схьалаца. Днепр хих дехьа а девлла хилла, цигахь позици лаьцна дIатарвеллачу мостагIчух дерг кхачам боллуш талла а теллина, юхадерзар.                            </vt:lpstr>
      <vt:lpstr>                       Цулт1аьхьа училищ чекхъяьккхина Дачиев Хансолтас, гIашлойн взводан командир волуш  гIуллакх дина. ТIеман арахь хьуьнар гайтарна совгIаташ дина Ленинан орденца, Даймехкан тIеман 1-чу даржан, ЦIечу Седанан орденашца, дуккха а мидалшца.  Иштта шорта дийца диканиш ду Х.Ч. Дачиевх лаьцна.                              </vt:lpstr>
      <vt:lpstr>                       ООД заняти «Къоман Турпалхо». Лакхарчу «Седарчий» ц1е йолу тобанехь Кхетош кхиорхо: Усманов Руслан йо1 Аминат.                               </vt:lpstr>
      <vt:lpstr>                                               </vt:lpstr>
      <vt:lpstr>                         Кхечу дешаран дакъошца з1е: къамел кхиор, хааш кхиор, физически кхиор, исбаьхьаллин хазаллица кхиор. Кхиорхочо д1ахьур йолу методически приемаш:  1.дешнаш т1ехь болх: салти, къизалла, б1о  2.къамел  3.хаттарш  4.сурт диллар  5.ловзар Гайтаман г1ирс: суьрташ, кехат, къоламаш. Заняти д1аяхьар.       1.- Де дика хуьлда шу массери, лераме хьеший, бераш. - Тахана вай д1ахьур ю Турпалхочух Дачиев Хансултанах лаьцна заняти.  2. Вовший куьйгаш лаца, бераш, Машаре, самукъне го бе! Бертахь дахар вайна марздеш, Малх бу вайга з1енарш кхийдош. Сакъералуш, серлабуьйлуш, Вайн Даймохк бу денна хазлуш, Бераш, бераш, тоха т1араш, Гайта дегнийн шайн даккхийдер. Шун синкъерам, ловзар,  делар, Ду Даймехкан ирсе хилар! ( Го а беш, д1ахуьтту).                               </vt:lpstr>
      <vt:lpstr>                               3.- Дукхадехийла шу, сан хьоменаш, охьаховша х1инца! Шу тахана самукъане ду, дуьненах даккхийдеш, ирсе ду. Даим хиллий – те,бераш,адамаш иштта самукъане, дуьненах даккхийдеш? Ас шуна байт йоьшур шу, аш леррина  ладог1а.  Байт «Т1ом» 4. Дийнахь а, буса а Стигланаш эт1а. Дийнахь а, буса а Латта ду лелхаш. Х1ора мел оьккхуьрг а Моьттуш т1екхета, Баккхийнаш хебаш 1а, Бераш ду доьлхуш. Хьере йу танканийн, кеманийн г1овг1а. Г1ишлош т1ехерцаш йу, Х1усамаш йогу. Т1ом т1ом бу, къинхетам Цуьнца ца бог1у,  Акхачу халхарехь къизалла йог1у.  - Стенах лаьцна йу байт? - Х1ун гойту автора шен байта чохь? - Муха кхета шу къизалла бохучу дашах?                                       </vt:lpstr>
      <vt:lpstr>                                5. Керлачу дашна т1ехь болх; къизалла 6. -Бераш хьа эра дара аш муха йу вай дехаш йлчу пачхьалкъан ц1е,     - Российская Федерация. - Нийса боху, вай дехаш долчу,вай боккхачу Даймехкан ц1е Российская Федерация  йу. Ткъа хьалх-хьалха цуьнан ц1е Советский Союз йара. Оцу хенахь дуккха республикаш шена чохь йолуш, барам боцуш йоккха йара вайн пачхьалкх. Ишттачу цхьана аьхкенан хенахь, сатоссучу заман чохь, массо адам набаро тединчу хенахь, Германис т1еман кеманийн, танканийн,бомбанийн г1овг1анца самадаьккхира дерриге адам. Дерриг советски халкъ г1аьттира т1амна дуьхьал. Нохчаша а лецира т1амехь жигара дакъа. Деа шаре бахбелира къиза, луьра т1ом. Толам баьккхира Советски Союз. -Хьанна хаьа шуна, х1ора шарахь 9 майхь, х1ун де ду вай даздийриг? -Толаман де. (не1арх п1елг туху. Чу вог1у Салти.) С.-Де дика хуьлда шу, бераш! - (бераш хьалаг1овтту) Далла везийла хьо! - Марша вог1ийла хьо Салти! Охьа хаа, бехачу новкъахь к1адвелла хира ву хьо. С.- Х1ан – х1а ч1ог1а сиха ву со. Тахан командиро цхьа декхар т1е диллина, арава ваьлла со.Нохчийн т1емалочух, Советски Союзан Турпалхочух Дачиев Хансултанах лаьцна хаам кечбе аьлла. Шу берийн бешахь долу бераш муьлххачу г1уллакхна дика накъостий хуьлу аьлла хезна, веара со, накъосталла эшна                                        </vt:lpstr>
      <vt:lpstr>                                        - Делахь, Салти, хьо нийса кхаьчна. Дера ду х1ара бераш муьлххачу г1уллакхна т1ехь г1о дан кийча. Хьуна а г1о дийра ду. Иштта дуй иза бераш? С.- Х1ара карта ду соьгахь, кхуьнан г1оьнца вай бан безаш болу некъ хуур бу вайна. - Делахь х1ета схьагуллол, бераш, карти т1е хьовсий вай. (карти т1ехь цхьамзица гайтина некъаш ду станцийн т1е. Х1ора станции техьарца билгалйина йу.) - Бераш, стенан сурт го вайна шена т1ехь терахь «цхьаъ» долчу станцехь? - Йурт го. - Бераш оцу йуьртан ц1е Гезал-Эвла ю. Иза вайн Нохчийчохь ю. Оцу йуьрта кхача деза вай, могшаллийн некъахула. Кийча дуй вай? Цкъа хьалха некъ д1аболалуш сада1аран гимнастика йийр ю вай. 7. Сада1аран минот. - Массара мерчухула к1орге х1аваъ чуоза, т1аккха меллаша багахула арахеца (вдох-выдох). Иштта кхузза-доьзза дийр ду вай. - Новкъа довлу вай. Леррина некъан тидам беш д1адуьйлало. Когаш к1ел хьовса, т1улг т1ехь шаршарна кхерам бу. Некъ хала бу, цундела новкъахь ч1ог1а тидаме хила деза. Бераш,вай схьа кхечи Гезал-Эвла. -Б1е сов шо хьалха 1922 - чу шарахь 12 - чу декабрехь Дачиевг1ер доьзалехь Хансултан хилира. Ишколехь пхиъ класс чекхйаьккхира цо. Воккхахилча сельсоветехь болх бира. Т1ом болабелчхьана, ц1ечу эскарехь мостаг1ашна дуьхьал т1ом беш хилла иза 58- гвардейский кавалерийски полкехь разведчик хилла. Буьйсанна, 24  сентябрехь 1943-  чу шарахь, Гомельски областехь Брагински районехь  Нивки ц1е йолчу йуртахь шайн т1еман накъостаца Днепр ц1е йолу хичухула дехьа ваьлла, д1абоьдуш т1ом болх мостаг1ийн позиции теллина хилла. Цо  теллинчул т1аьхьа цигара беана хаамашца,иза юкъахь волчу дивизино мотсаг1ашкара схьаяьхха хилла Днепр хина гондахьара меттигаш. Ч1ог1а майра а, оьзда а, дика а вайн къомана дозалла долш к1ант хилла и.                                              </vt:lpstr>
      <vt:lpstr>                                      Цул т1аьхьа вайн кьам сибрехь д1адингул т1аьхьа иза ваьхна Киргизехь Джалал-Абадехь. 1955 шо кхаччалц тайп-тайпана меттигашкахь белхаш бина цо. Цунна елла дуккха медалаш, орденаш ю, Ц1е Седа бу. Т1аьхьара хан чохь Хансултан ваьхна Гуьмсехь,цигахь 2001 шарахь май баттахь д1акхалхар хилла цуна. Дала геч дойла цунна ! 8. Сада1аран минот  Лекхачу лаьмнашкахь  Г1амарийн аренашкахь  Вайн Даймохк ларбеш  Салти ву, Стигалахь а ха до  Х1орда чохь а лардо- Вайн маршо ларйеш- Салти ву . Дог1а дарах , Ло дилларх, Малх къегина хьажарх, Шен дег1 ца кхоош  Вайн доза лардеш Салти ву!                                              </vt:lpstr>
      <vt:lpstr>                                             9- Салти, корти т1ехь кхид1а некъ мича бу хьовсий вай? -Бераш,муьлхачу станций даха деза вай ? Б-(Шолг1ачу) - Х1ун го шуна шолг1ачу станцехь? Б- (Седа го,Бераш го) -Седа-иза, вай хьалха ма аллара сий ду. -Бераш,х1унда ду ишта ,шуна хетарехь? Б-Бераш,уьш тхо ду  -Делахь вай дан деза Хансолти сий. ( Бераш шайн столаш т1ера седарчий хьала ойбу). 10.-Салти,хьайн командиро т1едиллина декхар кхочуш дин ахь? -Тхан берах,хьо реза волуш, накъосталла хилин хьуна? -Салти,хьан Дала аьтто бойла.Тхо берийн беша йухадерза деза.Бераш бинчу балхан сурт даккхий д1ахьо  командирана гайта.Оха дохкура ду альбома йукъа -Реза вуй хьо? -Бераш,шу дуй реза? -1адика йойла хьан, Салти! 11.-Бераш, схьадахкаре терра,могашаллин некьахула юха г1ур ду вай.Оцо некъа довлале сада1аран гимнастика йан йеза.                                                      </vt:lpstr>
      <vt:lpstr>                                           12.-Жам1 дар -Бераш х1ун хиири шуна тахана керла ? -Мила ву Дачиев Хансолта? -Муха т1ом бира Хансолтас? -Муха сий дира Хансолтий махко?   13.-Рефлекси йар. -Вайн тахана лерчу занятехь уггаре хаза х1ун хийтира шуна?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Муниципальни бюджетни школал хьалхара дешаран учреждени «Гуьмсан муниципальни к1оштан Гезлой-Эвлан «Берийн беш № 2 «Жовхар»</dc:title>
  <dc:creator>Megacomp</dc:creator>
  <cp:lastModifiedBy>Самира</cp:lastModifiedBy>
  <cp:revision>129</cp:revision>
  <cp:lastPrinted>2025-02-05T05:49:36Z</cp:lastPrinted>
  <dcterms:created xsi:type="dcterms:W3CDTF">2025-01-14T16:28:51Z</dcterms:created>
  <dcterms:modified xsi:type="dcterms:W3CDTF">2025-02-07T11:51:00Z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51A9FE2C80F9403F9BE803E0065EC65E_12</vt:lpwstr>
  </property>
  <property fmtid="{D5CDD505-2E9C-101B-9397-08002B2CF9AE}" pid="3" name="KSOProductBuildVer">
    <vt:lpwstr>1049-12.2.0.19805</vt:lpwstr>
  </property>
</Properties>
</file>